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7E6DEA-93A4-43E1-8921-21394FC4E704}" v="183" dt="2024-07-04T19:31:13.5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z Gonçalves - RL" userId="906a0beb-1114-4722-ad3e-bbf9b7e766f8" providerId="ADAL" clId="{C37E6DEA-93A4-43E1-8921-21394FC4E704}"/>
    <pc:docChg chg="undo custSel delSld modSld sldOrd">
      <pc:chgData name="Luiz Gonçalves - RL" userId="906a0beb-1114-4722-ad3e-bbf9b7e766f8" providerId="ADAL" clId="{C37E6DEA-93A4-43E1-8921-21394FC4E704}" dt="2024-07-04T19:32:53.454" v="220" actId="20577"/>
      <pc:docMkLst>
        <pc:docMk/>
      </pc:docMkLst>
      <pc:sldChg chg="modSp mod">
        <pc:chgData name="Luiz Gonçalves - RL" userId="906a0beb-1114-4722-ad3e-bbf9b7e766f8" providerId="ADAL" clId="{C37E6DEA-93A4-43E1-8921-21394FC4E704}" dt="2024-07-04T19:32:53.454" v="220" actId="20577"/>
        <pc:sldMkLst>
          <pc:docMk/>
          <pc:sldMk cId="1683782790" sldId="256"/>
        </pc:sldMkLst>
        <pc:spChg chg="mod">
          <ac:chgData name="Luiz Gonçalves - RL" userId="906a0beb-1114-4722-ad3e-bbf9b7e766f8" providerId="ADAL" clId="{C37E6DEA-93A4-43E1-8921-21394FC4E704}" dt="2024-07-04T19:32:16.931" v="217" actId="20577"/>
          <ac:spMkLst>
            <pc:docMk/>
            <pc:sldMk cId="1683782790" sldId="256"/>
            <ac:spMk id="2" creationId="{BA10EF17-6903-4B6F-84A0-2D675C2DDCF2}"/>
          </ac:spMkLst>
        </pc:spChg>
        <pc:spChg chg="mod">
          <ac:chgData name="Luiz Gonçalves - RL" userId="906a0beb-1114-4722-ad3e-bbf9b7e766f8" providerId="ADAL" clId="{C37E6DEA-93A4-43E1-8921-21394FC4E704}" dt="2024-07-04T19:32:53.454" v="220" actId="20577"/>
          <ac:spMkLst>
            <pc:docMk/>
            <pc:sldMk cId="1683782790" sldId="256"/>
            <ac:spMk id="3" creationId="{86A5668F-ECA5-47D1-9A3E-6C6B48B21727}"/>
          </ac:spMkLst>
        </pc:spChg>
      </pc:sldChg>
      <pc:sldChg chg="delSp modSp del mod">
        <pc:chgData name="Luiz Gonçalves - RL" userId="906a0beb-1114-4722-ad3e-bbf9b7e766f8" providerId="ADAL" clId="{C37E6DEA-93A4-43E1-8921-21394FC4E704}" dt="2024-07-04T19:27:03.323" v="18" actId="47"/>
        <pc:sldMkLst>
          <pc:docMk/>
          <pc:sldMk cId="1943777457" sldId="260"/>
        </pc:sldMkLst>
        <pc:spChg chg="mod">
          <ac:chgData name="Luiz Gonçalves - RL" userId="906a0beb-1114-4722-ad3e-bbf9b7e766f8" providerId="ADAL" clId="{C37E6DEA-93A4-43E1-8921-21394FC4E704}" dt="2024-07-04T19:25:06.291" v="6" actId="20577"/>
          <ac:spMkLst>
            <pc:docMk/>
            <pc:sldMk cId="1943777457" sldId="260"/>
            <ac:spMk id="2" creationId="{019ED8AE-CD36-445F-AEC0-163CC9AE66E7}"/>
          </ac:spMkLst>
        </pc:spChg>
        <pc:picChg chg="del">
          <ac:chgData name="Luiz Gonçalves - RL" userId="906a0beb-1114-4722-ad3e-bbf9b7e766f8" providerId="ADAL" clId="{C37E6DEA-93A4-43E1-8921-21394FC4E704}" dt="2024-07-04T19:25:12.517" v="7" actId="478"/>
          <ac:picMkLst>
            <pc:docMk/>
            <pc:sldMk cId="1943777457" sldId="260"/>
            <ac:picMk id="7" creationId="{C198A7B7-5C2B-425C-915D-55E5E16324F6}"/>
          </ac:picMkLst>
        </pc:picChg>
      </pc:sldChg>
      <pc:sldChg chg="addSp modSp mod ord">
        <pc:chgData name="Luiz Gonçalves - RL" userId="906a0beb-1114-4722-ad3e-bbf9b7e766f8" providerId="ADAL" clId="{C37E6DEA-93A4-43E1-8921-21394FC4E704}" dt="2024-07-04T19:30:02.879" v="129" actId="20577"/>
        <pc:sldMkLst>
          <pc:docMk/>
          <pc:sldMk cId="2899255699" sldId="261"/>
        </pc:sldMkLst>
        <pc:spChg chg="add mod">
          <ac:chgData name="Luiz Gonçalves - RL" userId="906a0beb-1114-4722-ad3e-bbf9b7e766f8" providerId="ADAL" clId="{C37E6DEA-93A4-43E1-8921-21394FC4E704}" dt="2024-07-04T19:26:25.106" v="17" actId="14100"/>
          <ac:spMkLst>
            <pc:docMk/>
            <pc:sldMk cId="2899255699" sldId="261"/>
            <ac:spMk id="5" creationId="{A9DED12A-E3F4-B44B-7D9F-A1AB5AB07A4F}"/>
          </ac:spMkLst>
        </pc:spChg>
        <pc:graphicFrameChg chg="add mod">
          <ac:chgData name="Luiz Gonçalves - RL" userId="906a0beb-1114-4722-ad3e-bbf9b7e766f8" providerId="ADAL" clId="{C37E6DEA-93A4-43E1-8921-21394FC4E704}" dt="2024-07-04T19:25:56.767" v="12"/>
          <ac:graphicFrameMkLst>
            <pc:docMk/>
            <pc:sldMk cId="2899255699" sldId="261"/>
            <ac:graphicFrameMk id="2" creationId="{50A599E3-677E-3BB6-8BC8-948C57675F3E}"/>
          </ac:graphicFrameMkLst>
        </pc:graphicFrameChg>
        <pc:graphicFrameChg chg="mod">
          <ac:chgData name="Luiz Gonçalves - RL" userId="906a0beb-1114-4722-ad3e-bbf9b7e766f8" providerId="ADAL" clId="{C37E6DEA-93A4-43E1-8921-21394FC4E704}" dt="2024-07-04T19:30:02.879" v="129" actId="20577"/>
          <ac:graphicFrameMkLst>
            <pc:docMk/>
            <pc:sldMk cId="2899255699" sldId="261"/>
            <ac:graphicFrameMk id="4" creationId="{8B2555F2-8063-42A0-A6E5-2C69417B71DC}"/>
          </ac:graphicFrameMkLst>
        </pc:graphicFrameChg>
      </pc:sldChg>
      <pc:sldChg chg="addSp modSp mod">
        <pc:chgData name="Luiz Gonçalves - RL" userId="906a0beb-1114-4722-ad3e-bbf9b7e766f8" providerId="ADAL" clId="{C37E6DEA-93A4-43E1-8921-21394FC4E704}" dt="2024-07-04T19:31:13.545" v="202" actId="20577"/>
        <pc:sldMkLst>
          <pc:docMk/>
          <pc:sldMk cId="1962877070" sldId="262"/>
        </pc:sldMkLst>
        <pc:spChg chg="add mod">
          <ac:chgData name="Luiz Gonçalves - RL" userId="906a0beb-1114-4722-ad3e-bbf9b7e766f8" providerId="ADAL" clId="{C37E6DEA-93A4-43E1-8921-21394FC4E704}" dt="2024-07-04T19:27:44.183" v="23" actId="1076"/>
          <ac:spMkLst>
            <pc:docMk/>
            <pc:sldMk cId="1962877070" sldId="262"/>
            <ac:spMk id="2" creationId="{322CD469-7606-D5B3-0BF7-4A22C8F0D4AE}"/>
          </ac:spMkLst>
        </pc:spChg>
        <pc:graphicFrameChg chg="mod">
          <ac:chgData name="Luiz Gonçalves - RL" userId="906a0beb-1114-4722-ad3e-bbf9b7e766f8" providerId="ADAL" clId="{C37E6DEA-93A4-43E1-8921-21394FC4E704}" dt="2024-07-04T19:31:13.545" v="202" actId="20577"/>
          <ac:graphicFrameMkLst>
            <pc:docMk/>
            <pc:sldMk cId="1962877070" sldId="262"/>
            <ac:graphicFrameMk id="4" creationId="{8B2555F2-8063-42A0-A6E5-2C69417B71DC}"/>
          </ac:graphicFrameMkLst>
        </pc:graphicFrameChg>
      </pc:sldChg>
      <pc:sldChg chg="del">
        <pc:chgData name="Luiz Gonçalves - RL" userId="906a0beb-1114-4722-ad3e-bbf9b7e766f8" providerId="ADAL" clId="{C37E6DEA-93A4-43E1-8921-21394FC4E704}" dt="2024-07-04T19:27:09.759" v="19" actId="47"/>
        <pc:sldMkLst>
          <pc:docMk/>
          <pc:sldMk cId="4164895161" sldId="263"/>
        </pc:sldMkLst>
      </pc:sldChg>
      <pc:sldChg chg="del">
        <pc:chgData name="Luiz Gonçalves - RL" userId="906a0beb-1114-4722-ad3e-bbf9b7e766f8" providerId="ADAL" clId="{C37E6DEA-93A4-43E1-8921-21394FC4E704}" dt="2024-07-04T19:25:23.407" v="8" actId="47"/>
        <pc:sldMkLst>
          <pc:docMk/>
          <pc:sldMk cId="2930926503" sldId="264"/>
        </pc:sldMkLst>
      </pc:sldChg>
      <pc:sldChg chg="del">
        <pc:chgData name="Luiz Gonçalves - RL" userId="906a0beb-1114-4722-ad3e-bbf9b7e766f8" providerId="ADAL" clId="{C37E6DEA-93A4-43E1-8921-21394FC4E704}" dt="2024-07-04T19:24:36.491" v="0" actId="47"/>
        <pc:sldMkLst>
          <pc:docMk/>
          <pc:sldMk cId="2266561409" sldId="265"/>
        </pc:sldMkLst>
      </pc:sldChg>
    </pc:docChg>
  </pc:docChgLst>
  <pc:docChgLst>
    <pc:chgData name="Luiz Gonçalves - RL" userId="906a0beb-1114-4722-ad3e-bbf9b7e766f8" providerId="ADAL" clId="{B6415702-7C48-4D6C-8D6A-6626B911CE90}"/>
    <pc:docChg chg="undo custSel addSld delSld modSld sldOrd">
      <pc:chgData name="Luiz Gonçalves - RL" userId="906a0beb-1114-4722-ad3e-bbf9b7e766f8" providerId="ADAL" clId="{B6415702-7C48-4D6C-8D6A-6626B911CE90}" dt="2021-03-19T21:31:41.484" v="1656" actId="6549"/>
      <pc:docMkLst>
        <pc:docMk/>
      </pc:docMkLst>
      <pc:sldChg chg="modSp mod">
        <pc:chgData name="Luiz Gonçalves - RL" userId="906a0beb-1114-4722-ad3e-bbf9b7e766f8" providerId="ADAL" clId="{B6415702-7C48-4D6C-8D6A-6626B911CE90}" dt="2021-03-19T21:31:41.484" v="1656" actId="6549"/>
        <pc:sldMkLst>
          <pc:docMk/>
          <pc:sldMk cId="1683782790" sldId="256"/>
        </pc:sldMkLst>
        <pc:spChg chg="mod">
          <ac:chgData name="Luiz Gonçalves - RL" userId="906a0beb-1114-4722-ad3e-bbf9b7e766f8" providerId="ADAL" clId="{B6415702-7C48-4D6C-8D6A-6626B911CE90}" dt="2021-03-19T21:31:41.484" v="1656" actId="6549"/>
          <ac:spMkLst>
            <pc:docMk/>
            <pc:sldMk cId="1683782790" sldId="256"/>
            <ac:spMk id="2" creationId="{BA10EF17-6903-4B6F-84A0-2D675C2DDCF2}"/>
          </ac:spMkLst>
        </pc:spChg>
        <pc:spChg chg="mod">
          <ac:chgData name="Luiz Gonçalves - RL" userId="906a0beb-1114-4722-ad3e-bbf9b7e766f8" providerId="ADAL" clId="{B6415702-7C48-4D6C-8D6A-6626B911CE90}" dt="2021-02-22T21:41:47.794" v="540" actId="1076"/>
          <ac:spMkLst>
            <pc:docMk/>
            <pc:sldMk cId="1683782790" sldId="256"/>
            <ac:spMk id="3" creationId="{86A5668F-ECA5-47D1-9A3E-6C6B48B21727}"/>
          </ac:spMkLst>
        </pc:spChg>
      </pc:sldChg>
      <pc:sldChg chg="addSp delSp modSp mod setBg">
        <pc:chgData name="Luiz Gonçalves - RL" userId="906a0beb-1114-4722-ad3e-bbf9b7e766f8" providerId="ADAL" clId="{B6415702-7C48-4D6C-8D6A-6626B911CE90}" dt="2021-02-22T22:52:02.813" v="959"/>
        <pc:sldMkLst>
          <pc:docMk/>
          <pc:sldMk cId="2631443986" sldId="257"/>
        </pc:sldMkLst>
        <pc:spChg chg="mod">
          <ac:chgData name="Luiz Gonçalves - RL" userId="906a0beb-1114-4722-ad3e-bbf9b7e766f8" providerId="ADAL" clId="{B6415702-7C48-4D6C-8D6A-6626B911CE90}" dt="2021-02-22T22:51:42.882" v="954" actId="1076"/>
          <ac:spMkLst>
            <pc:docMk/>
            <pc:sldMk cId="2631443986" sldId="257"/>
            <ac:spMk id="2" creationId="{019ED8AE-CD36-445F-AEC0-163CC9AE66E7}"/>
          </ac:spMkLst>
        </pc:spChg>
        <pc:spChg chg="add mod">
          <ac:chgData name="Luiz Gonçalves - RL" userId="906a0beb-1114-4722-ad3e-bbf9b7e766f8" providerId="ADAL" clId="{B6415702-7C48-4D6C-8D6A-6626B911CE90}" dt="2021-02-22T22:51:59.299" v="957" actId="1076"/>
          <ac:spMkLst>
            <pc:docMk/>
            <pc:sldMk cId="2631443986" sldId="257"/>
            <ac:spMk id="3" creationId="{0EE5C151-1E6D-417B-973B-E2D961B3612D}"/>
          </ac:spMkLst>
        </pc:spChg>
        <pc:spChg chg="add del mod">
          <ac:chgData name="Luiz Gonçalves - RL" userId="906a0beb-1114-4722-ad3e-bbf9b7e766f8" providerId="ADAL" clId="{B6415702-7C48-4D6C-8D6A-6626B911CE90}" dt="2021-02-22T22:52:02.813" v="959"/>
          <ac:spMkLst>
            <pc:docMk/>
            <pc:sldMk cId="2631443986" sldId="257"/>
            <ac:spMk id="5" creationId="{DD1BD789-AB09-4E66-9CB8-7719B7D2417A}"/>
          </ac:spMkLst>
        </pc:spChg>
        <pc:spChg chg="add">
          <ac:chgData name="Luiz Gonçalves - RL" userId="906a0beb-1114-4722-ad3e-bbf9b7e766f8" providerId="ADAL" clId="{B6415702-7C48-4D6C-8D6A-6626B911CE90}" dt="2021-02-22T21:42:19.349" v="546" actId="26606"/>
          <ac:spMkLst>
            <pc:docMk/>
            <pc:sldMk cId="2631443986" sldId="257"/>
            <ac:spMk id="9" creationId="{1EA5387D-64D8-4D6C-B109-FF4E81DF609A}"/>
          </ac:spMkLst>
        </pc:spChg>
        <pc:graphicFrameChg chg="mod modGraphic">
          <ac:chgData name="Luiz Gonçalves - RL" userId="906a0beb-1114-4722-ad3e-bbf9b7e766f8" providerId="ADAL" clId="{B6415702-7C48-4D6C-8D6A-6626B911CE90}" dt="2021-02-22T22:51:36.997" v="953" actId="1076"/>
          <ac:graphicFrameMkLst>
            <pc:docMk/>
            <pc:sldMk cId="2631443986" sldId="257"/>
            <ac:graphicFrameMk id="4" creationId="{8B2555F2-8063-42A0-A6E5-2C69417B71DC}"/>
          </ac:graphicFrameMkLst>
        </pc:graphicFrameChg>
        <pc:picChg chg="add">
          <ac:chgData name="Luiz Gonçalves - RL" userId="906a0beb-1114-4722-ad3e-bbf9b7e766f8" providerId="ADAL" clId="{B6415702-7C48-4D6C-8D6A-6626B911CE90}" dt="2021-02-22T21:42:19.349" v="546" actId="26606"/>
          <ac:picMkLst>
            <pc:docMk/>
            <pc:sldMk cId="2631443986" sldId="257"/>
            <ac:picMk id="11" creationId="{6319FFD2-07B5-4029-BFB3-26FCFCC2F1B8}"/>
          </ac:picMkLst>
        </pc:picChg>
      </pc:sldChg>
      <pc:sldChg chg="addSp delSp modSp mod setBg">
        <pc:chgData name="Luiz Gonçalves - RL" userId="906a0beb-1114-4722-ad3e-bbf9b7e766f8" providerId="ADAL" clId="{B6415702-7C48-4D6C-8D6A-6626B911CE90}" dt="2021-02-22T22:52:03.459" v="960"/>
        <pc:sldMkLst>
          <pc:docMk/>
          <pc:sldMk cId="620764287" sldId="258"/>
        </pc:sldMkLst>
        <pc:spChg chg="add mod">
          <ac:chgData name="Luiz Gonçalves - RL" userId="906a0beb-1114-4722-ad3e-bbf9b7e766f8" providerId="ADAL" clId="{B6415702-7C48-4D6C-8D6A-6626B911CE90}" dt="2021-02-22T22:52:03.459" v="960"/>
          <ac:spMkLst>
            <pc:docMk/>
            <pc:sldMk cId="620764287" sldId="258"/>
            <ac:spMk id="6" creationId="{CD007FB3-4316-4CC7-B895-B4A61A5787F4}"/>
          </ac:spMkLst>
        </pc:spChg>
        <pc:spChg chg="add del">
          <ac:chgData name="Luiz Gonçalves - RL" userId="906a0beb-1114-4722-ad3e-bbf9b7e766f8" providerId="ADAL" clId="{B6415702-7C48-4D6C-8D6A-6626B911CE90}" dt="2021-02-22T21:42:47.872" v="549" actId="26606"/>
          <ac:spMkLst>
            <pc:docMk/>
            <pc:sldMk cId="620764287" sldId="258"/>
            <ac:spMk id="9" creationId="{1EA5387D-64D8-4D6C-B109-FF4E81DF609A}"/>
          </ac:spMkLst>
        </pc:spChg>
        <pc:spChg chg="add">
          <ac:chgData name="Luiz Gonçalves - RL" userId="906a0beb-1114-4722-ad3e-bbf9b7e766f8" providerId="ADAL" clId="{B6415702-7C48-4D6C-8D6A-6626B911CE90}" dt="2021-02-22T21:42:48.005" v="550" actId="26606"/>
          <ac:spMkLst>
            <pc:docMk/>
            <pc:sldMk cId="620764287" sldId="258"/>
            <ac:spMk id="12" creationId="{1EA5387D-64D8-4D6C-B109-FF4E81DF609A}"/>
          </ac:spMkLst>
        </pc:spChg>
        <pc:graphicFrameChg chg="mod modGraphic">
          <ac:chgData name="Luiz Gonçalves - RL" userId="906a0beb-1114-4722-ad3e-bbf9b7e766f8" providerId="ADAL" clId="{B6415702-7C48-4D6C-8D6A-6626B911CE90}" dt="2021-02-22T21:42:48.005" v="550" actId="26606"/>
          <ac:graphicFrameMkLst>
            <pc:docMk/>
            <pc:sldMk cId="620764287" sldId="258"/>
            <ac:graphicFrameMk id="4" creationId="{8B2555F2-8063-42A0-A6E5-2C69417B71DC}"/>
          </ac:graphicFrameMkLst>
        </pc:graphicFrameChg>
        <pc:picChg chg="add">
          <ac:chgData name="Luiz Gonçalves - RL" userId="906a0beb-1114-4722-ad3e-bbf9b7e766f8" providerId="ADAL" clId="{B6415702-7C48-4D6C-8D6A-6626B911CE90}" dt="2021-02-22T21:42:48.005" v="550" actId="26606"/>
          <ac:picMkLst>
            <pc:docMk/>
            <pc:sldMk cId="620764287" sldId="258"/>
            <ac:picMk id="11" creationId="{6319FFD2-07B5-4029-BFB3-26FCFCC2F1B8}"/>
          </ac:picMkLst>
        </pc:picChg>
      </pc:sldChg>
      <pc:sldChg chg="addSp modSp mod">
        <pc:chgData name="Luiz Gonçalves - RL" userId="906a0beb-1114-4722-ad3e-bbf9b7e766f8" providerId="ADAL" clId="{B6415702-7C48-4D6C-8D6A-6626B911CE90}" dt="2021-02-22T22:52:37.867" v="968" actId="1076"/>
        <pc:sldMkLst>
          <pc:docMk/>
          <pc:sldMk cId="463581781" sldId="259"/>
        </pc:sldMkLst>
        <pc:spChg chg="add mod">
          <ac:chgData name="Luiz Gonçalves - RL" userId="906a0beb-1114-4722-ad3e-bbf9b7e766f8" providerId="ADAL" clId="{B6415702-7C48-4D6C-8D6A-6626B911CE90}" dt="2021-02-22T22:52:09.017" v="961"/>
          <ac:spMkLst>
            <pc:docMk/>
            <pc:sldMk cId="463581781" sldId="259"/>
            <ac:spMk id="3" creationId="{672CA02E-61F6-49F3-80E7-FE26A9C36227}"/>
          </ac:spMkLst>
        </pc:spChg>
        <pc:graphicFrameChg chg="mod">
          <ac:chgData name="Luiz Gonçalves - RL" userId="906a0beb-1114-4722-ad3e-bbf9b7e766f8" providerId="ADAL" clId="{B6415702-7C48-4D6C-8D6A-6626B911CE90}" dt="2021-02-22T22:52:37.867" v="968" actId="1076"/>
          <ac:graphicFrameMkLst>
            <pc:docMk/>
            <pc:sldMk cId="463581781" sldId="259"/>
            <ac:graphicFrameMk id="4" creationId="{8B2555F2-8063-42A0-A6E5-2C69417B71DC}"/>
          </ac:graphicFrameMkLst>
        </pc:graphicFrameChg>
      </pc:sldChg>
      <pc:sldChg chg="addSp modSp mod">
        <pc:chgData name="Luiz Gonçalves - RL" userId="906a0beb-1114-4722-ad3e-bbf9b7e766f8" providerId="ADAL" clId="{B6415702-7C48-4D6C-8D6A-6626B911CE90}" dt="2021-02-22T22:53:18.111" v="972" actId="1076"/>
        <pc:sldMkLst>
          <pc:docMk/>
          <pc:sldMk cId="1943777457" sldId="260"/>
        </pc:sldMkLst>
        <pc:spChg chg="mod">
          <ac:chgData name="Luiz Gonçalves - RL" userId="906a0beb-1114-4722-ad3e-bbf9b7e766f8" providerId="ADAL" clId="{B6415702-7C48-4D6C-8D6A-6626B911CE90}" dt="2021-02-22T22:53:18.111" v="972" actId="1076"/>
          <ac:spMkLst>
            <pc:docMk/>
            <pc:sldMk cId="1943777457" sldId="260"/>
            <ac:spMk id="2" creationId="{019ED8AE-CD36-445F-AEC0-163CC9AE66E7}"/>
          </ac:spMkLst>
        </pc:spChg>
        <pc:spChg chg="add mod">
          <ac:chgData name="Luiz Gonçalves - RL" userId="906a0beb-1114-4722-ad3e-bbf9b7e766f8" providerId="ADAL" clId="{B6415702-7C48-4D6C-8D6A-6626B911CE90}" dt="2021-02-22T22:53:09.063" v="971" actId="1076"/>
          <ac:spMkLst>
            <pc:docMk/>
            <pc:sldMk cId="1943777457" sldId="260"/>
            <ac:spMk id="4" creationId="{69E8FE00-AA20-431B-9CAC-2A12F9C38C21}"/>
          </ac:spMkLst>
        </pc:spChg>
        <pc:picChg chg="mod">
          <ac:chgData name="Luiz Gonçalves - RL" userId="906a0beb-1114-4722-ad3e-bbf9b7e766f8" providerId="ADAL" clId="{B6415702-7C48-4D6C-8D6A-6626B911CE90}" dt="2021-02-22T22:52:59.804" v="970" actId="14100"/>
          <ac:picMkLst>
            <pc:docMk/>
            <pc:sldMk cId="1943777457" sldId="260"/>
            <ac:picMk id="7" creationId="{C198A7B7-5C2B-425C-915D-55E5E16324F6}"/>
          </ac:picMkLst>
        </pc:picChg>
      </pc:sldChg>
      <pc:sldChg chg="addSp modSp mod setBg">
        <pc:chgData name="Luiz Gonçalves - RL" userId="906a0beb-1114-4722-ad3e-bbf9b7e766f8" providerId="ADAL" clId="{B6415702-7C48-4D6C-8D6A-6626B911CE90}" dt="2021-02-22T23:05:25.718" v="1347" actId="403"/>
        <pc:sldMkLst>
          <pc:docMk/>
          <pc:sldMk cId="2899255699" sldId="261"/>
        </pc:sldMkLst>
        <pc:spChg chg="add mod">
          <ac:chgData name="Luiz Gonçalves - RL" userId="906a0beb-1114-4722-ad3e-bbf9b7e766f8" providerId="ADAL" clId="{B6415702-7C48-4D6C-8D6A-6626B911CE90}" dt="2021-02-22T22:53:52.098" v="994"/>
          <ac:spMkLst>
            <pc:docMk/>
            <pc:sldMk cId="2899255699" sldId="261"/>
            <ac:spMk id="3" creationId="{C96F04A4-EDBB-4940-8259-2495FA538661}"/>
          </ac:spMkLst>
        </pc:spChg>
        <pc:graphicFrameChg chg="mod modGraphic">
          <ac:chgData name="Luiz Gonçalves - RL" userId="906a0beb-1114-4722-ad3e-bbf9b7e766f8" providerId="ADAL" clId="{B6415702-7C48-4D6C-8D6A-6626B911CE90}" dt="2021-02-22T23:05:25.718" v="1347" actId="403"/>
          <ac:graphicFrameMkLst>
            <pc:docMk/>
            <pc:sldMk cId="2899255699" sldId="261"/>
            <ac:graphicFrameMk id="4" creationId="{8B2555F2-8063-42A0-A6E5-2C69417B71DC}"/>
          </ac:graphicFrameMkLst>
        </pc:graphicFrameChg>
      </pc:sldChg>
      <pc:sldChg chg="addSp modSp">
        <pc:chgData name="Luiz Gonçalves - RL" userId="906a0beb-1114-4722-ad3e-bbf9b7e766f8" providerId="ADAL" clId="{B6415702-7C48-4D6C-8D6A-6626B911CE90}" dt="2021-02-22T23:01:16.614" v="1287"/>
        <pc:sldMkLst>
          <pc:docMk/>
          <pc:sldMk cId="1962877070" sldId="262"/>
        </pc:sldMkLst>
        <pc:spChg chg="add mod">
          <ac:chgData name="Luiz Gonçalves - RL" userId="906a0beb-1114-4722-ad3e-bbf9b7e766f8" providerId="ADAL" clId="{B6415702-7C48-4D6C-8D6A-6626B911CE90}" dt="2021-02-22T23:01:16.614" v="1287"/>
          <ac:spMkLst>
            <pc:docMk/>
            <pc:sldMk cId="1962877070" sldId="262"/>
            <ac:spMk id="3" creationId="{647F716E-060D-4216-A5DF-36451D0718B4}"/>
          </ac:spMkLst>
        </pc:spChg>
        <pc:graphicFrameChg chg="mod">
          <ac:chgData name="Luiz Gonçalves - RL" userId="906a0beb-1114-4722-ad3e-bbf9b7e766f8" providerId="ADAL" clId="{B6415702-7C48-4D6C-8D6A-6626B911CE90}" dt="2021-02-22T23:01:02.987" v="1286" actId="12100"/>
          <ac:graphicFrameMkLst>
            <pc:docMk/>
            <pc:sldMk cId="1962877070" sldId="262"/>
            <ac:graphicFrameMk id="4" creationId="{8B2555F2-8063-42A0-A6E5-2C69417B71DC}"/>
          </ac:graphicFrameMkLst>
        </pc:graphicFrameChg>
      </pc:sldChg>
      <pc:sldChg chg="addSp modSp mod">
        <pc:chgData name="Luiz Gonçalves - RL" userId="906a0beb-1114-4722-ad3e-bbf9b7e766f8" providerId="ADAL" clId="{B6415702-7C48-4D6C-8D6A-6626B911CE90}" dt="2021-02-22T23:01:25.311" v="1288"/>
        <pc:sldMkLst>
          <pc:docMk/>
          <pc:sldMk cId="4164895161" sldId="263"/>
        </pc:sldMkLst>
        <pc:spChg chg="add mod">
          <ac:chgData name="Luiz Gonçalves - RL" userId="906a0beb-1114-4722-ad3e-bbf9b7e766f8" providerId="ADAL" clId="{B6415702-7C48-4D6C-8D6A-6626B911CE90}" dt="2021-02-22T23:01:25.311" v="1288"/>
          <ac:spMkLst>
            <pc:docMk/>
            <pc:sldMk cId="4164895161" sldId="263"/>
            <ac:spMk id="3" creationId="{54EEC48D-8871-4040-B541-C307DFADC8E6}"/>
          </ac:spMkLst>
        </pc:spChg>
        <pc:graphicFrameChg chg="mod modGraphic">
          <ac:chgData name="Luiz Gonçalves - RL" userId="906a0beb-1114-4722-ad3e-bbf9b7e766f8" providerId="ADAL" clId="{B6415702-7C48-4D6C-8D6A-6626B911CE90}" dt="2021-02-22T22:46:58.330" v="850" actId="20577"/>
          <ac:graphicFrameMkLst>
            <pc:docMk/>
            <pc:sldMk cId="4164895161" sldId="263"/>
            <ac:graphicFrameMk id="4" creationId="{8B2555F2-8063-42A0-A6E5-2C69417B71DC}"/>
          </ac:graphicFrameMkLst>
        </pc:graphicFrameChg>
      </pc:sldChg>
      <pc:sldChg chg="modSp del">
        <pc:chgData name="Luiz Gonçalves - RL" userId="906a0beb-1114-4722-ad3e-bbf9b7e766f8" providerId="ADAL" clId="{B6415702-7C48-4D6C-8D6A-6626B911CE90}" dt="2021-02-22T18:56:26.514" v="202" actId="47"/>
        <pc:sldMkLst>
          <pc:docMk/>
          <pc:sldMk cId="2605849669" sldId="264"/>
        </pc:sldMkLst>
        <pc:graphicFrameChg chg="mod">
          <ac:chgData name="Luiz Gonçalves - RL" userId="906a0beb-1114-4722-ad3e-bbf9b7e766f8" providerId="ADAL" clId="{B6415702-7C48-4D6C-8D6A-6626B911CE90}" dt="2021-02-22T18:39:26.978" v="71" actId="20577"/>
          <ac:graphicFrameMkLst>
            <pc:docMk/>
            <pc:sldMk cId="2605849669" sldId="264"/>
            <ac:graphicFrameMk id="4" creationId="{8B2555F2-8063-42A0-A6E5-2C69417B71DC}"/>
          </ac:graphicFrameMkLst>
        </pc:graphicFrameChg>
      </pc:sldChg>
      <pc:sldChg chg="addSp delSp modSp new mod setBg">
        <pc:chgData name="Luiz Gonçalves - RL" userId="906a0beb-1114-4722-ad3e-bbf9b7e766f8" providerId="ADAL" clId="{B6415702-7C48-4D6C-8D6A-6626B911CE90}" dt="2021-02-22T23:04:33.059" v="1342" actId="20577"/>
        <pc:sldMkLst>
          <pc:docMk/>
          <pc:sldMk cId="2930926503" sldId="264"/>
        </pc:sldMkLst>
        <pc:spChg chg="mod ord">
          <ac:chgData name="Luiz Gonçalves - RL" userId="906a0beb-1114-4722-ad3e-bbf9b7e766f8" providerId="ADAL" clId="{B6415702-7C48-4D6C-8D6A-6626B911CE90}" dt="2021-02-22T23:04:33.059" v="1342" actId="20577"/>
          <ac:spMkLst>
            <pc:docMk/>
            <pc:sldMk cId="2930926503" sldId="264"/>
            <ac:spMk id="2" creationId="{48202727-23F6-4F74-B49C-873A6E6AAFF7}"/>
          </ac:spMkLst>
        </pc:spChg>
        <pc:spChg chg="del">
          <ac:chgData name="Luiz Gonçalves - RL" userId="906a0beb-1114-4722-ad3e-bbf9b7e766f8" providerId="ADAL" clId="{B6415702-7C48-4D6C-8D6A-6626B911CE90}" dt="2021-02-22T19:09:59.693" v="277" actId="478"/>
          <ac:spMkLst>
            <pc:docMk/>
            <pc:sldMk cId="2930926503" sldId="264"/>
            <ac:spMk id="3" creationId="{6F359955-7DD5-46FE-AE57-AAD4FE61E840}"/>
          </ac:spMkLst>
        </pc:spChg>
        <pc:spChg chg="add del">
          <ac:chgData name="Luiz Gonçalves - RL" userId="906a0beb-1114-4722-ad3e-bbf9b7e766f8" providerId="ADAL" clId="{B6415702-7C48-4D6C-8D6A-6626B911CE90}" dt="2021-02-22T21:43:17.577" v="552" actId="26606"/>
          <ac:spMkLst>
            <pc:docMk/>
            <pc:sldMk cId="2930926503" sldId="264"/>
            <ac:spMk id="11" creationId="{6E63E7A4-A272-4644-BE74-78D761FC59B2}"/>
          </ac:spMkLst>
        </pc:spChg>
        <pc:spChg chg="add del">
          <ac:chgData name="Luiz Gonçalves - RL" userId="906a0beb-1114-4722-ad3e-bbf9b7e766f8" providerId="ADAL" clId="{B6415702-7C48-4D6C-8D6A-6626B911CE90}" dt="2021-02-22T21:43:17.577" v="552" actId="26606"/>
          <ac:spMkLst>
            <pc:docMk/>
            <pc:sldMk cId="2930926503" sldId="264"/>
            <ac:spMk id="13" creationId="{503C5846-EA59-4F5C-87F1-D783CEF813B6}"/>
          </ac:spMkLst>
        </pc:spChg>
        <pc:spChg chg="add del mod">
          <ac:chgData name="Luiz Gonçalves - RL" userId="906a0beb-1114-4722-ad3e-bbf9b7e766f8" providerId="ADAL" clId="{B6415702-7C48-4D6C-8D6A-6626B911CE90}" dt="2021-02-22T23:04:00.796" v="1313" actId="478"/>
          <ac:spMkLst>
            <pc:docMk/>
            <pc:sldMk cId="2930926503" sldId="264"/>
            <ac:spMk id="14" creationId="{57BA3AF1-7289-479F-83E3-0AE7E87D843F}"/>
          </ac:spMkLst>
        </pc:spChg>
        <pc:spChg chg="add mod">
          <ac:chgData name="Luiz Gonçalves - RL" userId="906a0beb-1114-4722-ad3e-bbf9b7e766f8" providerId="ADAL" clId="{B6415702-7C48-4D6C-8D6A-6626B911CE90}" dt="2021-02-22T23:04:11.460" v="1314"/>
          <ac:spMkLst>
            <pc:docMk/>
            <pc:sldMk cId="2930926503" sldId="264"/>
            <ac:spMk id="16" creationId="{637841CB-6358-4F11-88CA-9E34B7D9557D}"/>
          </ac:spMkLst>
        </pc:spChg>
        <pc:spChg chg="add del">
          <ac:chgData name="Luiz Gonçalves - RL" userId="906a0beb-1114-4722-ad3e-bbf9b7e766f8" providerId="ADAL" clId="{B6415702-7C48-4D6C-8D6A-6626B911CE90}" dt="2021-02-22T23:03:55.715" v="1312" actId="26606"/>
          <ac:spMkLst>
            <pc:docMk/>
            <pc:sldMk cId="2930926503" sldId="264"/>
            <ac:spMk id="19" creationId="{E770CA6A-B3B0-4826-A91F-B2B1F8922026}"/>
          </ac:spMkLst>
        </pc:spChg>
        <pc:spChg chg="add">
          <ac:chgData name="Luiz Gonçalves - RL" userId="906a0beb-1114-4722-ad3e-bbf9b7e766f8" providerId="ADAL" clId="{B6415702-7C48-4D6C-8D6A-6626B911CE90}" dt="2021-02-22T23:03:55.715" v="1312" actId="26606"/>
          <ac:spMkLst>
            <pc:docMk/>
            <pc:sldMk cId="2930926503" sldId="264"/>
            <ac:spMk id="26" creationId="{6184FA60-56E6-4C39-B1D1-F8DA36DE1F3E}"/>
          </ac:spMkLst>
        </pc:spChg>
        <pc:picChg chg="add del">
          <ac:chgData name="Luiz Gonçalves - RL" userId="906a0beb-1114-4722-ad3e-bbf9b7e766f8" providerId="ADAL" clId="{B6415702-7C48-4D6C-8D6A-6626B911CE90}" dt="2021-02-22T21:43:17.577" v="552" actId="26606"/>
          <ac:picMkLst>
            <pc:docMk/>
            <pc:sldMk cId="2930926503" sldId="264"/>
            <ac:picMk id="7" creationId="{9A22DDE2-FB2D-421B-B377-F9AD495CE9BB}"/>
          </ac:picMkLst>
        </pc:picChg>
        <pc:picChg chg="add del">
          <ac:chgData name="Luiz Gonçalves - RL" userId="906a0beb-1114-4722-ad3e-bbf9b7e766f8" providerId="ADAL" clId="{B6415702-7C48-4D6C-8D6A-6626B911CE90}" dt="2021-02-22T21:43:17.577" v="552" actId="26606"/>
          <ac:picMkLst>
            <pc:docMk/>
            <pc:sldMk cId="2930926503" sldId="264"/>
            <ac:picMk id="9" creationId="{A995140B-9736-47E4-9A7D-ABB32F3AAA80}"/>
          </ac:picMkLst>
        </pc:picChg>
        <pc:picChg chg="add del">
          <ac:chgData name="Luiz Gonçalves - RL" userId="906a0beb-1114-4722-ad3e-bbf9b7e766f8" providerId="ADAL" clId="{B6415702-7C48-4D6C-8D6A-6626B911CE90}" dt="2021-02-22T21:43:17.577" v="552" actId="26606"/>
          <ac:picMkLst>
            <pc:docMk/>
            <pc:sldMk cId="2930926503" sldId="264"/>
            <ac:picMk id="15" creationId="{10EC9341-0F0E-4576-8E72-2A90C9422C69}"/>
          </ac:picMkLst>
        </pc:picChg>
        <pc:picChg chg="add del">
          <ac:chgData name="Luiz Gonçalves - RL" userId="906a0beb-1114-4722-ad3e-bbf9b7e766f8" providerId="ADAL" clId="{B6415702-7C48-4D6C-8D6A-6626B911CE90}" dt="2021-02-22T23:03:55.715" v="1312" actId="26606"/>
          <ac:picMkLst>
            <pc:docMk/>
            <pc:sldMk cId="2930926503" sldId="264"/>
            <ac:picMk id="17" creationId="{9A22DDE2-FB2D-421B-B377-F9AD495CE9BB}"/>
          </ac:picMkLst>
        </pc:picChg>
        <pc:picChg chg="add del">
          <ac:chgData name="Luiz Gonçalves - RL" userId="906a0beb-1114-4722-ad3e-bbf9b7e766f8" providerId="ADAL" clId="{B6415702-7C48-4D6C-8D6A-6626B911CE90}" dt="2021-02-22T23:03:55.715" v="1312" actId="26606"/>
          <ac:picMkLst>
            <pc:docMk/>
            <pc:sldMk cId="2930926503" sldId="264"/>
            <ac:picMk id="18" creationId="{A995140B-9736-47E4-9A7D-ABB32F3AAA80}"/>
          </ac:picMkLst>
        </pc:picChg>
        <pc:picChg chg="add del">
          <ac:chgData name="Luiz Gonçalves - RL" userId="906a0beb-1114-4722-ad3e-bbf9b7e766f8" providerId="ADAL" clId="{B6415702-7C48-4D6C-8D6A-6626B911CE90}" dt="2021-02-22T23:03:55.715" v="1312" actId="26606"/>
          <ac:picMkLst>
            <pc:docMk/>
            <pc:sldMk cId="2930926503" sldId="264"/>
            <ac:picMk id="20" creationId="{3C51B9DA-B0CC-480A-8EA5-4D5C3E0515B9}"/>
          </ac:picMkLst>
        </pc:picChg>
        <pc:picChg chg="add">
          <ac:chgData name="Luiz Gonçalves - RL" userId="906a0beb-1114-4722-ad3e-bbf9b7e766f8" providerId="ADAL" clId="{B6415702-7C48-4D6C-8D6A-6626B911CE90}" dt="2021-02-22T23:03:55.715" v="1312" actId="26606"/>
          <ac:picMkLst>
            <pc:docMk/>
            <pc:sldMk cId="2930926503" sldId="264"/>
            <ac:picMk id="28" creationId="{287356FD-82C7-4E0B-9494-355CAE397DA9}"/>
          </ac:picMkLst>
        </pc:picChg>
        <pc:cxnChg chg="add del">
          <ac:chgData name="Luiz Gonçalves - RL" userId="906a0beb-1114-4722-ad3e-bbf9b7e766f8" providerId="ADAL" clId="{B6415702-7C48-4D6C-8D6A-6626B911CE90}" dt="2021-02-22T23:03:55.715" v="1312" actId="26606"/>
          <ac:cxnSpMkLst>
            <pc:docMk/>
            <pc:sldMk cId="2930926503" sldId="264"/>
            <ac:cxnSpMk id="21" creationId="{6FE641DB-A503-41DE-ACA6-36B41C6C2BE9}"/>
          </ac:cxnSpMkLst>
        </pc:cxnChg>
      </pc:sldChg>
      <pc:sldChg chg="modSp del">
        <pc:chgData name="Luiz Gonçalves - RL" userId="906a0beb-1114-4722-ad3e-bbf9b7e766f8" providerId="ADAL" clId="{B6415702-7C48-4D6C-8D6A-6626B911CE90}" dt="2021-02-22T18:56:27.875" v="203" actId="47"/>
        <pc:sldMkLst>
          <pc:docMk/>
          <pc:sldMk cId="2210494524" sldId="265"/>
        </pc:sldMkLst>
        <pc:graphicFrameChg chg="mod">
          <ac:chgData name="Luiz Gonçalves - RL" userId="906a0beb-1114-4722-ad3e-bbf9b7e766f8" providerId="ADAL" clId="{B6415702-7C48-4D6C-8D6A-6626B911CE90}" dt="2021-02-22T18:53:10.245" v="201" actId="20577"/>
          <ac:graphicFrameMkLst>
            <pc:docMk/>
            <pc:sldMk cId="2210494524" sldId="265"/>
            <ac:graphicFrameMk id="4" creationId="{8B2555F2-8063-42A0-A6E5-2C69417B71DC}"/>
          </ac:graphicFrameMkLst>
        </pc:graphicFrameChg>
      </pc:sldChg>
      <pc:sldChg chg="addSp delSp modSp new mod ord">
        <pc:chgData name="Luiz Gonçalves - RL" userId="906a0beb-1114-4722-ad3e-bbf9b7e766f8" providerId="ADAL" clId="{B6415702-7C48-4D6C-8D6A-6626B911CE90}" dt="2021-03-19T21:31:35.203" v="1655"/>
        <pc:sldMkLst>
          <pc:docMk/>
          <pc:sldMk cId="2266561409" sldId="265"/>
        </pc:sldMkLst>
        <pc:spChg chg="mod">
          <ac:chgData name="Luiz Gonçalves - RL" userId="906a0beb-1114-4722-ad3e-bbf9b7e766f8" providerId="ADAL" clId="{B6415702-7C48-4D6C-8D6A-6626B911CE90}" dt="2021-03-19T21:26:32.793" v="1380" actId="20577"/>
          <ac:spMkLst>
            <pc:docMk/>
            <pc:sldMk cId="2266561409" sldId="265"/>
            <ac:spMk id="2" creationId="{A7764A59-5F5A-494B-83CD-03A63736CB1F}"/>
          </ac:spMkLst>
        </pc:spChg>
        <pc:spChg chg="add del mod">
          <ac:chgData name="Luiz Gonçalves - RL" userId="906a0beb-1114-4722-ad3e-bbf9b7e766f8" providerId="ADAL" clId="{B6415702-7C48-4D6C-8D6A-6626B911CE90}" dt="2021-03-19T21:31:25.802" v="1653" actId="20577"/>
          <ac:spMkLst>
            <pc:docMk/>
            <pc:sldMk cId="2266561409" sldId="265"/>
            <ac:spMk id="3" creationId="{20BA5965-DD73-4482-A01D-78FA968DB053}"/>
          </ac:spMkLst>
        </pc:spChg>
        <pc:spChg chg="add del mod">
          <ac:chgData name="Luiz Gonçalves - RL" userId="906a0beb-1114-4722-ad3e-bbf9b7e766f8" providerId="ADAL" clId="{B6415702-7C48-4D6C-8D6A-6626B911CE90}" dt="2021-03-19T21:27:47.810" v="1382"/>
          <ac:spMkLst>
            <pc:docMk/>
            <pc:sldMk cId="2266561409" sldId="265"/>
            <ac:spMk id="5" creationId="{A88D2286-7699-4037-8F92-E4CB8ACB95E7}"/>
          </ac:spMkLst>
        </pc:spChg>
        <pc:graphicFrameChg chg="add del mod">
          <ac:chgData name="Luiz Gonçalves - RL" userId="906a0beb-1114-4722-ad3e-bbf9b7e766f8" providerId="ADAL" clId="{B6415702-7C48-4D6C-8D6A-6626B911CE90}" dt="2021-03-19T21:27:47.810" v="1382"/>
          <ac:graphicFrameMkLst>
            <pc:docMk/>
            <pc:sldMk cId="2266561409" sldId="265"/>
            <ac:graphicFrameMk id="4" creationId="{46270D39-7483-4A7D-AE46-22EB1467B5EE}"/>
          </ac:graphicFrameMkLst>
        </pc:graphicFrameChg>
        <pc:picChg chg="add del mod">
          <ac:chgData name="Luiz Gonçalves - RL" userId="906a0beb-1114-4722-ad3e-bbf9b7e766f8" providerId="ADAL" clId="{B6415702-7C48-4D6C-8D6A-6626B911CE90}" dt="2021-03-19T21:27:47.810" v="1382"/>
          <ac:picMkLst>
            <pc:docMk/>
            <pc:sldMk cId="2266561409" sldId="265"/>
            <ac:picMk id="1025" creationId="{2A3D6299-E836-4821-B0B4-B430DE2284D7}"/>
          </ac:picMkLst>
        </pc:picChg>
      </pc:sldChg>
      <pc:sldChg chg="modSp add del">
        <pc:chgData name="Luiz Gonçalves - RL" userId="906a0beb-1114-4722-ad3e-bbf9b7e766f8" providerId="ADAL" clId="{B6415702-7C48-4D6C-8D6A-6626B911CE90}" dt="2021-02-22T18:56:30.128" v="204" actId="47"/>
        <pc:sldMkLst>
          <pc:docMk/>
          <pc:sldMk cId="3403038845" sldId="266"/>
        </pc:sldMkLst>
        <pc:graphicFrameChg chg="mod">
          <ac:chgData name="Luiz Gonçalves - RL" userId="906a0beb-1114-4722-ad3e-bbf9b7e766f8" providerId="ADAL" clId="{B6415702-7C48-4D6C-8D6A-6626B911CE90}" dt="2021-02-22T18:43:27.404" v="134" actId="20577"/>
          <ac:graphicFrameMkLst>
            <pc:docMk/>
            <pc:sldMk cId="3403038845" sldId="266"/>
            <ac:graphicFrameMk id="4" creationId="{8B2555F2-8063-42A0-A6E5-2C69417B71D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739A74-E67F-4C37-ABCE-F4A9693BAC90}" type="doc">
      <dgm:prSet loTypeId="urn:microsoft.com/office/officeart/2005/8/layout/orgChart1" loCatId="hierarchy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E15BE9B1-26F7-4E15-85AB-9F09F471B172}">
      <dgm:prSet phldrT="[Texto]"/>
      <dgm:spPr/>
      <dgm:t>
        <a:bodyPr/>
        <a:lstStyle/>
        <a:p>
          <a:r>
            <a:rPr lang="pt-BR" dirty="0"/>
            <a:t>AGO</a:t>
          </a:r>
        </a:p>
      </dgm:t>
    </dgm:pt>
    <dgm:pt modelId="{E252542E-63EB-42DF-81BB-4943CDA2C8EB}" type="parTrans" cxnId="{265EFCB4-AD1B-4269-8138-E872DFC60BFE}">
      <dgm:prSet/>
      <dgm:spPr/>
      <dgm:t>
        <a:bodyPr/>
        <a:lstStyle/>
        <a:p>
          <a:endParaRPr lang="pt-BR"/>
        </a:p>
      </dgm:t>
    </dgm:pt>
    <dgm:pt modelId="{FE35804E-2014-4843-B0A2-7892C920217B}" type="sibTrans" cxnId="{265EFCB4-AD1B-4269-8138-E872DFC60BFE}">
      <dgm:prSet/>
      <dgm:spPr/>
      <dgm:t>
        <a:bodyPr/>
        <a:lstStyle/>
        <a:p>
          <a:endParaRPr lang="pt-BR"/>
        </a:p>
      </dgm:t>
    </dgm:pt>
    <dgm:pt modelId="{68F2DC6B-C0ED-4982-9DB3-3F3A03DDC2A0}" type="asst">
      <dgm:prSet phldrT="[Texto]"/>
      <dgm:spPr/>
      <dgm:t>
        <a:bodyPr/>
        <a:lstStyle/>
        <a:p>
          <a:r>
            <a:rPr lang="pt-BR" dirty="0"/>
            <a:t>Diretoria Executiva</a:t>
          </a:r>
        </a:p>
      </dgm:t>
    </dgm:pt>
    <dgm:pt modelId="{28A0CA7D-AE91-4F95-B95C-DE77D531055E}" type="parTrans" cxnId="{FD04E9EC-DD87-42E0-BB30-8F0F370FFB91}">
      <dgm:prSet/>
      <dgm:spPr/>
      <dgm:t>
        <a:bodyPr/>
        <a:lstStyle/>
        <a:p>
          <a:endParaRPr lang="pt-BR"/>
        </a:p>
      </dgm:t>
    </dgm:pt>
    <dgm:pt modelId="{D40F52BE-AD39-43A6-99E9-791B7A56531D}" type="sibTrans" cxnId="{FD04E9EC-DD87-42E0-BB30-8F0F370FFB91}">
      <dgm:prSet/>
      <dgm:spPr/>
      <dgm:t>
        <a:bodyPr/>
        <a:lstStyle/>
        <a:p>
          <a:endParaRPr lang="pt-BR"/>
        </a:p>
      </dgm:t>
    </dgm:pt>
    <dgm:pt modelId="{E1CD1352-7B07-4840-927D-8279E0FBD2AB}" type="asst">
      <dgm:prSet phldrT="[Texto]"/>
      <dgm:spPr/>
      <dgm:t>
        <a:bodyPr/>
        <a:lstStyle/>
        <a:p>
          <a:r>
            <a:rPr lang="pt-BR" dirty="0"/>
            <a:t>Conselho Fiscal</a:t>
          </a:r>
        </a:p>
      </dgm:t>
    </dgm:pt>
    <dgm:pt modelId="{8C262ED7-D56D-4763-A366-C09E45C22572}" type="parTrans" cxnId="{492B3A26-E189-439E-AFE6-DFC20465D531}">
      <dgm:prSet/>
      <dgm:spPr/>
      <dgm:t>
        <a:bodyPr/>
        <a:lstStyle/>
        <a:p>
          <a:endParaRPr lang="pt-BR"/>
        </a:p>
      </dgm:t>
    </dgm:pt>
    <dgm:pt modelId="{47E24DFE-B31E-42A9-B2E8-C4EE87323F01}" type="sibTrans" cxnId="{492B3A26-E189-439E-AFE6-DFC20465D531}">
      <dgm:prSet/>
      <dgm:spPr/>
      <dgm:t>
        <a:bodyPr/>
        <a:lstStyle/>
        <a:p>
          <a:endParaRPr lang="pt-BR"/>
        </a:p>
      </dgm:t>
    </dgm:pt>
    <dgm:pt modelId="{C65E5E9F-2988-411E-806F-7A11E409A410}" type="pres">
      <dgm:prSet presAssocID="{44739A74-E67F-4C37-ABCE-F4A9693BAC9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9F39761-A206-43CD-A0A9-94D9E23A2051}" type="pres">
      <dgm:prSet presAssocID="{E15BE9B1-26F7-4E15-85AB-9F09F471B172}" presName="hierRoot1" presStyleCnt="0">
        <dgm:presLayoutVars>
          <dgm:hierBranch val="init"/>
        </dgm:presLayoutVars>
      </dgm:prSet>
      <dgm:spPr/>
    </dgm:pt>
    <dgm:pt modelId="{52541147-BC6F-4C73-B891-005ACB8153EE}" type="pres">
      <dgm:prSet presAssocID="{E15BE9B1-26F7-4E15-85AB-9F09F471B172}" presName="rootComposite1" presStyleCnt="0"/>
      <dgm:spPr/>
    </dgm:pt>
    <dgm:pt modelId="{63539A88-2BEA-4275-B672-D14F174F93BD}" type="pres">
      <dgm:prSet presAssocID="{E15BE9B1-26F7-4E15-85AB-9F09F471B172}" presName="rootText1" presStyleLbl="node0" presStyleIdx="0" presStyleCnt="1">
        <dgm:presLayoutVars>
          <dgm:chPref val="3"/>
        </dgm:presLayoutVars>
      </dgm:prSet>
      <dgm:spPr/>
    </dgm:pt>
    <dgm:pt modelId="{64A1728C-5C77-46EF-B9A9-47D2E807C40A}" type="pres">
      <dgm:prSet presAssocID="{E15BE9B1-26F7-4E15-85AB-9F09F471B172}" presName="rootConnector1" presStyleLbl="node1" presStyleIdx="0" presStyleCnt="0"/>
      <dgm:spPr/>
    </dgm:pt>
    <dgm:pt modelId="{60104DC4-8146-4138-AF42-A7D5A3E64B41}" type="pres">
      <dgm:prSet presAssocID="{E15BE9B1-26F7-4E15-85AB-9F09F471B172}" presName="hierChild2" presStyleCnt="0"/>
      <dgm:spPr/>
    </dgm:pt>
    <dgm:pt modelId="{D8C512AE-C687-4909-B6C3-AA6E8DDE9CE2}" type="pres">
      <dgm:prSet presAssocID="{E15BE9B1-26F7-4E15-85AB-9F09F471B172}" presName="hierChild3" presStyleCnt="0"/>
      <dgm:spPr/>
    </dgm:pt>
    <dgm:pt modelId="{ECD83081-BA9B-4740-AB36-3E5F18B7F9B8}" type="pres">
      <dgm:prSet presAssocID="{28A0CA7D-AE91-4F95-B95C-DE77D531055E}" presName="Name111" presStyleLbl="parChTrans1D2" presStyleIdx="0" presStyleCnt="2"/>
      <dgm:spPr/>
    </dgm:pt>
    <dgm:pt modelId="{09C3332C-F58A-4FED-A2CA-7FA587F7897A}" type="pres">
      <dgm:prSet presAssocID="{68F2DC6B-C0ED-4982-9DB3-3F3A03DDC2A0}" presName="hierRoot3" presStyleCnt="0">
        <dgm:presLayoutVars>
          <dgm:hierBranch val="init"/>
        </dgm:presLayoutVars>
      </dgm:prSet>
      <dgm:spPr/>
    </dgm:pt>
    <dgm:pt modelId="{6D25DE2A-78BF-4E26-A8E3-38508325CDF3}" type="pres">
      <dgm:prSet presAssocID="{68F2DC6B-C0ED-4982-9DB3-3F3A03DDC2A0}" presName="rootComposite3" presStyleCnt="0"/>
      <dgm:spPr/>
    </dgm:pt>
    <dgm:pt modelId="{7E68E1D6-EF2D-41F0-8149-5FA2B08D035E}" type="pres">
      <dgm:prSet presAssocID="{68F2DC6B-C0ED-4982-9DB3-3F3A03DDC2A0}" presName="rootText3" presStyleLbl="asst1" presStyleIdx="0" presStyleCnt="2">
        <dgm:presLayoutVars>
          <dgm:chPref val="3"/>
        </dgm:presLayoutVars>
      </dgm:prSet>
      <dgm:spPr/>
    </dgm:pt>
    <dgm:pt modelId="{BCE3F0D8-DF12-46C1-A42A-605F41BA2F57}" type="pres">
      <dgm:prSet presAssocID="{68F2DC6B-C0ED-4982-9DB3-3F3A03DDC2A0}" presName="rootConnector3" presStyleLbl="asst1" presStyleIdx="0" presStyleCnt="2"/>
      <dgm:spPr/>
    </dgm:pt>
    <dgm:pt modelId="{BDC316A5-A347-4358-9A65-A236F9D10CB5}" type="pres">
      <dgm:prSet presAssocID="{68F2DC6B-C0ED-4982-9DB3-3F3A03DDC2A0}" presName="hierChild6" presStyleCnt="0"/>
      <dgm:spPr/>
    </dgm:pt>
    <dgm:pt modelId="{AE73151F-C72D-4068-A189-712C51DD6B18}" type="pres">
      <dgm:prSet presAssocID="{68F2DC6B-C0ED-4982-9DB3-3F3A03DDC2A0}" presName="hierChild7" presStyleCnt="0"/>
      <dgm:spPr/>
    </dgm:pt>
    <dgm:pt modelId="{A759045C-CFBD-4F5E-A82F-5C9AAD549057}" type="pres">
      <dgm:prSet presAssocID="{8C262ED7-D56D-4763-A366-C09E45C22572}" presName="Name111" presStyleLbl="parChTrans1D2" presStyleIdx="1" presStyleCnt="2"/>
      <dgm:spPr/>
    </dgm:pt>
    <dgm:pt modelId="{31F654BE-C5FC-4FFD-B25C-0C954A1F1BA9}" type="pres">
      <dgm:prSet presAssocID="{E1CD1352-7B07-4840-927D-8279E0FBD2AB}" presName="hierRoot3" presStyleCnt="0">
        <dgm:presLayoutVars>
          <dgm:hierBranch val="init"/>
        </dgm:presLayoutVars>
      </dgm:prSet>
      <dgm:spPr/>
    </dgm:pt>
    <dgm:pt modelId="{D9724E00-BD01-4A96-B90B-F7F5B6D6D255}" type="pres">
      <dgm:prSet presAssocID="{E1CD1352-7B07-4840-927D-8279E0FBD2AB}" presName="rootComposite3" presStyleCnt="0"/>
      <dgm:spPr/>
    </dgm:pt>
    <dgm:pt modelId="{A801C8C3-0001-4C19-A905-D88F05BE7873}" type="pres">
      <dgm:prSet presAssocID="{E1CD1352-7B07-4840-927D-8279E0FBD2AB}" presName="rootText3" presStyleLbl="asst1" presStyleIdx="1" presStyleCnt="2">
        <dgm:presLayoutVars>
          <dgm:chPref val="3"/>
        </dgm:presLayoutVars>
      </dgm:prSet>
      <dgm:spPr/>
    </dgm:pt>
    <dgm:pt modelId="{C1438728-9C44-4BA2-AD6D-69A562FB492F}" type="pres">
      <dgm:prSet presAssocID="{E1CD1352-7B07-4840-927D-8279E0FBD2AB}" presName="rootConnector3" presStyleLbl="asst1" presStyleIdx="1" presStyleCnt="2"/>
      <dgm:spPr/>
    </dgm:pt>
    <dgm:pt modelId="{E3897383-A09E-4ADF-8EE3-49F49AA043EF}" type="pres">
      <dgm:prSet presAssocID="{E1CD1352-7B07-4840-927D-8279E0FBD2AB}" presName="hierChild6" presStyleCnt="0"/>
      <dgm:spPr/>
    </dgm:pt>
    <dgm:pt modelId="{97CB0EA9-D684-4009-AFB8-384CF324787F}" type="pres">
      <dgm:prSet presAssocID="{E1CD1352-7B07-4840-927D-8279E0FBD2AB}" presName="hierChild7" presStyleCnt="0"/>
      <dgm:spPr/>
    </dgm:pt>
  </dgm:ptLst>
  <dgm:cxnLst>
    <dgm:cxn modelId="{DEDA3F05-3D8A-476E-BF18-6D2A8117C39D}" type="presOf" srcId="{E1CD1352-7B07-4840-927D-8279E0FBD2AB}" destId="{A801C8C3-0001-4C19-A905-D88F05BE7873}" srcOrd="0" destOrd="0" presId="urn:microsoft.com/office/officeart/2005/8/layout/orgChart1"/>
    <dgm:cxn modelId="{492B3A26-E189-439E-AFE6-DFC20465D531}" srcId="{E15BE9B1-26F7-4E15-85AB-9F09F471B172}" destId="{E1CD1352-7B07-4840-927D-8279E0FBD2AB}" srcOrd="1" destOrd="0" parTransId="{8C262ED7-D56D-4763-A366-C09E45C22572}" sibTransId="{47E24DFE-B31E-42A9-B2E8-C4EE87323F01}"/>
    <dgm:cxn modelId="{E4A0362B-5496-4DA6-B55F-8640EF52EE5F}" type="presOf" srcId="{68F2DC6B-C0ED-4982-9DB3-3F3A03DDC2A0}" destId="{7E68E1D6-EF2D-41F0-8149-5FA2B08D035E}" srcOrd="0" destOrd="0" presId="urn:microsoft.com/office/officeart/2005/8/layout/orgChart1"/>
    <dgm:cxn modelId="{68CE5538-2EB9-4720-91EA-ADADFBCF862F}" type="presOf" srcId="{44739A74-E67F-4C37-ABCE-F4A9693BAC90}" destId="{C65E5E9F-2988-411E-806F-7A11E409A410}" srcOrd="0" destOrd="0" presId="urn:microsoft.com/office/officeart/2005/8/layout/orgChart1"/>
    <dgm:cxn modelId="{2C32516B-E7F5-419A-99A0-0C4C95859C06}" type="presOf" srcId="{28A0CA7D-AE91-4F95-B95C-DE77D531055E}" destId="{ECD83081-BA9B-4740-AB36-3E5F18B7F9B8}" srcOrd="0" destOrd="0" presId="urn:microsoft.com/office/officeart/2005/8/layout/orgChart1"/>
    <dgm:cxn modelId="{69C9684D-FFF6-432B-A390-76747C5B8A7D}" type="presOf" srcId="{E15BE9B1-26F7-4E15-85AB-9F09F471B172}" destId="{64A1728C-5C77-46EF-B9A9-47D2E807C40A}" srcOrd="1" destOrd="0" presId="urn:microsoft.com/office/officeart/2005/8/layout/orgChart1"/>
    <dgm:cxn modelId="{97FF43AB-2307-47EF-98BC-91EE8A22E1A7}" type="presOf" srcId="{E15BE9B1-26F7-4E15-85AB-9F09F471B172}" destId="{63539A88-2BEA-4275-B672-D14F174F93BD}" srcOrd="0" destOrd="0" presId="urn:microsoft.com/office/officeart/2005/8/layout/orgChart1"/>
    <dgm:cxn modelId="{265EFCB4-AD1B-4269-8138-E872DFC60BFE}" srcId="{44739A74-E67F-4C37-ABCE-F4A9693BAC90}" destId="{E15BE9B1-26F7-4E15-85AB-9F09F471B172}" srcOrd="0" destOrd="0" parTransId="{E252542E-63EB-42DF-81BB-4943CDA2C8EB}" sibTransId="{FE35804E-2014-4843-B0A2-7892C920217B}"/>
    <dgm:cxn modelId="{CDA11AB5-C1D9-48B0-8EB9-1F71534B464C}" type="presOf" srcId="{8C262ED7-D56D-4763-A366-C09E45C22572}" destId="{A759045C-CFBD-4F5E-A82F-5C9AAD549057}" srcOrd="0" destOrd="0" presId="urn:microsoft.com/office/officeart/2005/8/layout/orgChart1"/>
    <dgm:cxn modelId="{745A7AE1-0F87-420A-AF1B-FFF9238D657B}" type="presOf" srcId="{68F2DC6B-C0ED-4982-9DB3-3F3A03DDC2A0}" destId="{BCE3F0D8-DF12-46C1-A42A-605F41BA2F57}" srcOrd="1" destOrd="0" presId="urn:microsoft.com/office/officeart/2005/8/layout/orgChart1"/>
    <dgm:cxn modelId="{FD04E9EC-DD87-42E0-BB30-8F0F370FFB91}" srcId="{E15BE9B1-26F7-4E15-85AB-9F09F471B172}" destId="{68F2DC6B-C0ED-4982-9DB3-3F3A03DDC2A0}" srcOrd="0" destOrd="0" parTransId="{28A0CA7D-AE91-4F95-B95C-DE77D531055E}" sibTransId="{D40F52BE-AD39-43A6-99E9-791B7A56531D}"/>
    <dgm:cxn modelId="{D00B6AF3-E53C-4284-A36A-5E1E35718D05}" type="presOf" srcId="{E1CD1352-7B07-4840-927D-8279E0FBD2AB}" destId="{C1438728-9C44-4BA2-AD6D-69A562FB492F}" srcOrd="1" destOrd="0" presId="urn:microsoft.com/office/officeart/2005/8/layout/orgChart1"/>
    <dgm:cxn modelId="{E992C0D9-BBF7-4004-97B6-0CB7508845B1}" type="presParOf" srcId="{C65E5E9F-2988-411E-806F-7A11E409A410}" destId="{F9F39761-A206-43CD-A0A9-94D9E23A2051}" srcOrd="0" destOrd="0" presId="urn:microsoft.com/office/officeart/2005/8/layout/orgChart1"/>
    <dgm:cxn modelId="{F4F1852A-225E-49D4-945E-1AD3BB5DAB5A}" type="presParOf" srcId="{F9F39761-A206-43CD-A0A9-94D9E23A2051}" destId="{52541147-BC6F-4C73-B891-005ACB8153EE}" srcOrd="0" destOrd="0" presId="urn:microsoft.com/office/officeart/2005/8/layout/orgChart1"/>
    <dgm:cxn modelId="{D85C9414-9397-4A66-95C3-5DDA29F70D4D}" type="presParOf" srcId="{52541147-BC6F-4C73-B891-005ACB8153EE}" destId="{63539A88-2BEA-4275-B672-D14F174F93BD}" srcOrd="0" destOrd="0" presId="urn:microsoft.com/office/officeart/2005/8/layout/orgChart1"/>
    <dgm:cxn modelId="{1CBA6711-FE14-41FB-B4F4-B45E4CD62010}" type="presParOf" srcId="{52541147-BC6F-4C73-B891-005ACB8153EE}" destId="{64A1728C-5C77-46EF-B9A9-47D2E807C40A}" srcOrd="1" destOrd="0" presId="urn:microsoft.com/office/officeart/2005/8/layout/orgChart1"/>
    <dgm:cxn modelId="{A220274E-D26E-47B7-89F5-CDAC0FC3C441}" type="presParOf" srcId="{F9F39761-A206-43CD-A0A9-94D9E23A2051}" destId="{60104DC4-8146-4138-AF42-A7D5A3E64B41}" srcOrd="1" destOrd="0" presId="urn:microsoft.com/office/officeart/2005/8/layout/orgChart1"/>
    <dgm:cxn modelId="{5B2DA050-87F9-4A26-8E1F-E7B08FDAA2F0}" type="presParOf" srcId="{F9F39761-A206-43CD-A0A9-94D9E23A2051}" destId="{D8C512AE-C687-4909-B6C3-AA6E8DDE9CE2}" srcOrd="2" destOrd="0" presId="urn:microsoft.com/office/officeart/2005/8/layout/orgChart1"/>
    <dgm:cxn modelId="{850B6814-46A8-4AEB-A7FE-6A4704A7C8C4}" type="presParOf" srcId="{D8C512AE-C687-4909-B6C3-AA6E8DDE9CE2}" destId="{ECD83081-BA9B-4740-AB36-3E5F18B7F9B8}" srcOrd="0" destOrd="0" presId="urn:microsoft.com/office/officeart/2005/8/layout/orgChart1"/>
    <dgm:cxn modelId="{9247F658-6E21-483C-B589-6938923EDDC3}" type="presParOf" srcId="{D8C512AE-C687-4909-B6C3-AA6E8DDE9CE2}" destId="{09C3332C-F58A-4FED-A2CA-7FA587F7897A}" srcOrd="1" destOrd="0" presId="urn:microsoft.com/office/officeart/2005/8/layout/orgChart1"/>
    <dgm:cxn modelId="{24F93B56-678D-4AC6-935B-7C8F93E54BFB}" type="presParOf" srcId="{09C3332C-F58A-4FED-A2CA-7FA587F7897A}" destId="{6D25DE2A-78BF-4E26-A8E3-38508325CDF3}" srcOrd="0" destOrd="0" presId="urn:microsoft.com/office/officeart/2005/8/layout/orgChart1"/>
    <dgm:cxn modelId="{7188D8E5-E179-4860-83E8-1AAE3AB7595B}" type="presParOf" srcId="{6D25DE2A-78BF-4E26-A8E3-38508325CDF3}" destId="{7E68E1D6-EF2D-41F0-8149-5FA2B08D035E}" srcOrd="0" destOrd="0" presId="urn:microsoft.com/office/officeart/2005/8/layout/orgChart1"/>
    <dgm:cxn modelId="{619DBF8D-33B7-487F-9B90-31010A42FE4E}" type="presParOf" srcId="{6D25DE2A-78BF-4E26-A8E3-38508325CDF3}" destId="{BCE3F0D8-DF12-46C1-A42A-605F41BA2F57}" srcOrd="1" destOrd="0" presId="urn:microsoft.com/office/officeart/2005/8/layout/orgChart1"/>
    <dgm:cxn modelId="{138AE834-97CB-4A03-9ED1-E4C597A09740}" type="presParOf" srcId="{09C3332C-F58A-4FED-A2CA-7FA587F7897A}" destId="{BDC316A5-A347-4358-9A65-A236F9D10CB5}" srcOrd="1" destOrd="0" presId="urn:microsoft.com/office/officeart/2005/8/layout/orgChart1"/>
    <dgm:cxn modelId="{075BCEEC-B3CB-4020-874D-11D24F003B8C}" type="presParOf" srcId="{09C3332C-F58A-4FED-A2CA-7FA587F7897A}" destId="{AE73151F-C72D-4068-A189-712C51DD6B18}" srcOrd="2" destOrd="0" presId="urn:microsoft.com/office/officeart/2005/8/layout/orgChart1"/>
    <dgm:cxn modelId="{AEE6EA61-E48E-4363-A68B-1EC25D1E11ED}" type="presParOf" srcId="{D8C512AE-C687-4909-B6C3-AA6E8DDE9CE2}" destId="{A759045C-CFBD-4F5E-A82F-5C9AAD549057}" srcOrd="2" destOrd="0" presId="urn:microsoft.com/office/officeart/2005/8/layout/orgChart1"/>
    <dgm:cxn modelId="{76770E99-AD17-4DF6-B606-F84D72984C88}" type="presParOf" srcId="{D8C512AE-C687-4909-B6C3-AA6E8DDE9CE2}" destId="{31F654BE-C5FC-4FFD-B25C-0C954A1F1BA9}" srcOrd="3" destOrd="0" presId="urn:microsoft.com/office/officeart/2005/8/layout/orgChart1"/>
    <dgm:cxn modelId="{1647997D-FB72-47CF-937F-115D54B9B848}" type="presParOf" srcId="{31F654BE-C5FC-4FFD-B25C-0C954A1F1BA9}" destId="{D9724E00-BD01-4A96-B90B-F7F5B6D6D255}" srcOrd="0" destOrd="0" presId="urn:microsoft.com/office/officeart/2005/8/layout/orgChart1"/>
    <dgm:cxn modelId="{636422D0-3D4B-4C4C-BDA3-7B46816144F3}" type="presParOf" srcId="{D9724E00-BD01-4A96-B90B-F7F5B6D6D255}" destId="{A801C8C3-0001-4C19-A905-D88F05BE7873}" srcOrd="0" destOrd="0" presId="urn:microsoft.com/office/officeart/2005/8/layout/orgChart1"/>
    <dgm:cxn modelId="{B9FE253F-73FD-4F76-8DA0-7432ECEB5D9C}" type="presParOf" srcId="{D9724E00-BD01-4A96-B90B-F7F5B6D6D255}" destId="{C1438728-9C44-4BA2-AD6D-69A562FB492F}" srcOrd="1" destOrd="0" presId="urn:microsoft.com/office/officeart/2005/8/layout/orgChart1"/>
    <dgm:cxn modelId="{B1697B00-3042-4364-99BB-727967A9FF4C}" type="presParOf" srcId="{31F654BE-C5FC-4FFD-B25C-0C954A1F1BA9}" destId="{E3897383-A09E-4ADF-8EE3-49F49AA043EF}" srcOrd="1" destOrd="0" presId="urn:microsoft.com/office/officeart/2005/8/layout/orgChart1"/>
    <dgm:cxn modelId="{E1155AF2-934A-4E0E-9109-431F1CAC6F8C}" type="presParOf" srcId="{31F654BE-C5FC-4FFD-B25C-0C954A1F1BA9}" destId="{97CB0EA9-D684-4009-AFB8-384CF324787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739A74-E67F-4C37-ABCE-F4A9693BAC90}" type="doc">
      <dgm:prSet loTypeId="urn:microsoft.com/office/officeart/2005/8/layout/hierarchy4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t-BR"/>
        </a:p>
      </dgm:t>
    </dgm:pt>
    <dgm:pt modelId="{68F2DC6B-C0ED-4982-9DB3-3F3A03DDC2A0}" type="asst">
      <dgm:prSet phldrT="[Texto]"/>
      <dgm:spPr/>
      <dgm:t>
        <a:bodyPr/>
        <a:lstStyle/>
        <a:p>
          <a:r>
            <a:rPr lang="pt-BR" b="1" dirty="0"/>
            <a:t>Diretoria Executiva</a:t>
          </a:r>
        </a:p>
      </dgm:t>
    </dgm:pt>
    <dgm:pt modelId="{28A0CA7D-AE91-4F95-B95C-DE77D531055E}" type="parTrans" cxnId="{FD04E9EC-DD87-42E0-BB30-8F0F370FFB91}">
      <dgm:prSet/>
      <dgm:spPr/>
      <dgm:t>
        <a:bodyPr/>
        <a:lstStyle/>
        <a:p>
          <a:endParaRPr lang="pt-BR" b="1"/>
        </a:p>
      </dgm:t>
    </dgm:pt>
    <dgm:pt modelId="{D40F52BE-AD39-43A6-99E9-791B7A56531D}" type="sibTrans" cxnId="{FD04E9EC-DD87-42E0-BB30-8F0F370FFB91}">
      <dgm:prSet/>
      <dgm:spPr/>
      <dgm:t>
        <a:bodyPr/>
        <a:lstStyle/>
        <a:p>
          <a:endParaRPr lang="pt-BR" b="1"/>
        </a:p>
      </dgm:t>
    </dgm:pt>
    <dgm:pt modelId="{E1CD1352-7B07-4840-927D-8279E0FBD2AB}" type="asst">
      <dgm:prSet phldrT="[Texto]"/>
      <dgm:spPr/>
      <dgm:t>
        <a:bodyPr/>
        <a:lstStyle/>
        <a:p>
          <a:r>
            <a:rPr lang="pt-BR" b="1" dirty="0"/>
            <a:t>Presidente</a:t>
          </a:r>
        </a:p>
      </dgm:t>
    </dgm:pt>
    <dgm:pt modelId="{8C262ED7-D56D-4763-A366-C09E45C22572}" type="parTrans" cxnId="{492B3A26-E189-439E-AFE6-DFC20465D531}">
      <dgm:prSet/>
      <dgm:spPr/>
      <dgm:t>
        <a:bodyPr/>
        <a:lstStyle/>
        <a:p>
          <a:endParaRPr lang="pt-BR" b="1"/>
        </a:p>
      </dgm:t>
    </dgm:pt>
    <dgm:pt modelId="{47E24DFE-B31E-42A9-B2E8-C4EE87323F01}" type="sibTrans" cxnId="{492B3A26-E189-439E-AFE6-DFC20465D531}">
      <dgm:prSet/>
      <dgm:spPr/>
      <dgm:t>
        <a:bodyPr/>
        <a:lstStyle/>
        <a:p>
          <a:endParaRPr lang="pt-BR" b="1"/>
        </a:p>
      </dgm:t>
    </dgm:pt>
    <dgm:pt modelId="{A51CAE21-E19A-4E2F-9D7D-A2B8A41AA28C}" type="asst">
      <dgm:prSet phldrT="[Texto]"/>
      <dgm:spPr/>
      <dgm:t>
        <a:bodyPr/>
        <a:lstStyle/>
        <a:p>
          <a:r>
            <a:rPr lang="pt-BR" b="1" dirty="0"/>
            <a:t>Vice-Presidente</a:t>
          </a:r>
        </a:p>
      </dgm:t>
    </dgm:pt>
    <dgm:pt modelId="{79DF5336-CB3B-4809-BDFF-A8F6650118D4}" type="parTrans" cxnId="{C0F1B546-F4BF-49C1-BCC5-DD163D59C52C}">
      <dgm:prSet/>
      <dgm:spPr/>
      <dgm:t>
        <a:bodyPr/>
        <a:lstStyle/>
        <a:p>
          <a:endParaRPr lang="pt-BR" b="1"/>
        </a:p>
      </dgm:t>
    </dgm:pt>
    <dgm:pt modelId="{0F0D77DC-DB8C-4C3B-9CD9-7026BAB6BA52}" type="sibTrans" cxnId="{C0F1B546-F4BF-49C1-BCC5-DD163D59C52C}">
      <dgm:prSet/>
      <dgm:spPr/>
      <dgm:t>
        <a:bodyPr/>
        <a:lstStyle/>
        <a:p>
          <a:endParaRPr lang="pt-BR" b="1"/>
        </a:p>
      </dgm:t>
    </dgm:pt>
    <dgm:pt modelId="{2CBCFFF6-E013-410F-8581-862F214A7FA1}" type="asst">
      <dgm:prSet phldrT="[Texto]"/>
      <dgm:spPr/>
      <dgm:t>
        <a:bodyPr/>
        <a:lstStyle/>
        <a:p>
          <a:r>
            <a:rPr lang="pt-BR" b="1" dirty="0"/>
            <a:t>Primeiro Secretario</a:t>
          </a:r>
        </a:p>
      </dgm:t>
    </dgm:pt>
    <dgm:pt modelId="{AECF21BC-1F22-45C8-BB8D-C3D75AB475DE}" type="parTrans" cxnId="{135DE5B4-660D-493C-917F-6C57D12DADCC}">
      <dgm:prSet/>
      <dgm:spPr/>
      <dgm:t>
        <a:bodyPr/>
        <a:lstStyle/>
        <a:p>
          <a:endParaRPr lang="pt-BR" b="1"/>
        </a:p>
      </dgm:t>
    </dgm:pt>
    <dgm:pt modelId="{D2E15BC4-218D-446A-9277-807385F22D7A}" type="sibTrans" cxnId="{135DE5B4-660D-493C-917F-6C57D12DADCC}">
      <dgm:prSet/>
      <dgm:spPr/>
      <dgm:t>
        <a:bodyPr/>
        <a:lstStyle/>
        <a:p>
          <a:endParaRPr lang="pt-BR" b="1"/>
        </a:p>
      </dgm:t>
    </dgm:pt>
    <dgm:pt modelId="{1C98C040-0E71-41E4-8C95-276570FD0CEF}" type="asst">
      <dgm:prSet phldrT="[Texto]"/>
      <dgm:spPr/>
      <dgm:t>
        <a:bodyPr/>
        <a:lstStyle/>
        <a:p>
          <a:r>
            <a:rPr lang="pt-BR" b="1" dirty="0"/>
            <a:t>Primeiro Tesoureiro</a:t>
          </a:r>
        </a:p>
      </dgm:t>
    </dgm:pt>
    <dgm:pt modelId="{09AB033E-7CD5-411B-A157-7D0F170DC697}" type="parTrans" cxnId="{CD7D967D-B0B7-49EC-B546-31B22248D3FE}">
      <dgm:prSet/>
      <dgm:spPr/>
      <dgm:t>
        <a:bodyPr/>
        <a:lstStyle/>
        <a:p>
          <a:endParaRPr lang="pt-BR" b="1"/>
        </a:p>
      </dgm:t>
    </dgm:pt>
    <dgm:pt modelId="{69C1F331-4C31-43C7-A0B1-90FB0B0715EC}" type="sibTrans" cxnId="{CD7D967D-B0B7-49EC-B546-31B22248D3FE}">
      <dgm:prSet/>
      <dgm:spPr/>
      <dgm:t>
        <a:bodyPr/>
        <a:lstStyle/>
        <a:p>
          <a:endParaRPr lang="pt-BR" b="1"/>
        </a:p>
      </dgm:t>
    </dgm:pt>
    <dgm:pt modelId="{A3022752-6CEC-4100-8192-6375B2050A8F}" type="asst">
      <dgm:prSet phldrT="[Texto]"/>
      <dgm:spPr/>
      <dgm:t>
        <a:bodyPr/>
        <a:lstStyle/>
        <a:p>
          <a:r>
            <a:rPr lang="pt-BR" b="1" dirty="0"/>
            <a:t>Diretor Administrativo</a:t>
          </a:r>
        </a:p>
      </dgm:t>
    </dgm:pt>
    <dgm:pt modelId="{F31FBBCC-3F41-4613-A3E4-E077C58DFBBA}" type="parTrans" cxnId="{83738C31-5EA8-47C4-8901-D5783D4B4E97}">
      <dgm:prSet/>
      <dgm:spPr/>
      <dgm:t>
        <a:bodyPr/>
        <a:lstStyle/>
        <a:p>
          <a:endParaRPr lang="pt-BR" b="1"/>
        </a:p>
      </dgm:t>
    </dgm:pt>
    <dgm:pt modelId="{358B65C2-4B85-4523-A1EF-F5DE766DB810}" type="sibTrans" cxnId="{83738C31-5EA8-47C4-8901-D5783D4B4E97}">
      <dgm:prSet/>
      <dgm:spPr/>
      <dgm:t>
        <a:bodyPr/>
        <a:lstStyle/>
        <a:p>
          <a:endParaRPr lang="pt-BR" b="1"/>
        </a:p>
      </dgm:t>
    </dgm:pt>
    <dgm:pt modelId="{6E135286-C7B2-40E8-ADE9-6A9F27C49DD4}" type="asst">
      <dgm:prSet phldrT="[Texto]"/>
      <dgm:spPr/>
      <dgm:t>
        <a:bodyPr/>
        <a:lstStyle/>
        <a:p>
          <a:r>
            <a:rPr lang="pt-BR" b="1" dirty="0"/>
            <a:t>Segundo Secretário</a:t>
          </a:r>
        </a:p>
      </dgm:t>
    </dgm:pt>
    <dgm:pt modelId="{9A9D3BBA-543D-4401-AB53-2D74F1E40946}" type="parTrans" cxnId="{C7140997-BAC4-46DC-8FC7-8341D47AA33B}">
      <dgm:prSet/>
      <dgm:spPr/>
      <dgm:t>
        <a:bodyPr/>
        <a:lstStyle/>
        <a:p>
          <a:endParaRPr lang="pt-BR" b="1"/>
        </a:p>
      </dgm:t>
    </dgm:pt>
    <dgm:pt modelId="{9C2A1557-B0A3-43EB-8C3D-EF64F46E442C}" type="sibTrans" cxnId="{C7140997-BAC4-46DC-8FC7-8341D47AA33B}">
      <dgm:prSet/>
      <dgm:spPr/>
      <dgm:t>
        <a:bodyPr/>
        <a:lstStyle/>
        <a:p>
          <a:endParaRPr lang="pt-BR" b="1"/>
        </a:p>
      </dgm:t>
    </dgm:pt>
    <dgm:pt modelId="{8EB37009-94F0-45DD-9145-ECB664F95514}" type="asst">
      <dgm:prSet phldrT="[Texto]"/>
      <dgm:spPr/>
      <dgm:t>
        <a:bodyPr/>
        <a:lstStyle/>
        <a:p>
          <a:r>
            <a:rPr lang="pt-BR" b="1" dirty="0"/>
            <a:t>Segundo Tesoureiro</a:t>
          </a:r>
        </a:p>
      </dgm:t>
    </dgm:pt>
    <dgm:pt modelId="{76F4A26A-79EB-4B6E-B616-F28D566CC91D}" type="parTrans" cxnId="{A0CB23DA-3E89-407E-BD5F-7429A2C2117C}">
      <dgm:prSet/>
      <dgm:spPr/>
      <dgm:t>
        <a:bodyPr/>
        <a:lstStyle/>
        <a:p>
          <a:endParaRPr lang="pt-BR" b="1"/>
        </a:p>
      </dgm:t>
    </dgm:pt>
    <dgm:pt modelId="{D63C387C-262F-4C2E-AA1F-9719EEF8CFF2}" type="sibTrans" cxnId="{A0CB23DA-3E89-407E-BD5F-7429A2C2117C}">
      <dgm:prSet/>
      <dgm:spPr/>
      <dgm:t>
        <a:bodyPr/>
        <a:lstStyle/>
        <a:p>
          <a:endParaRPr lang="pt-BR" b="1"/>
        </a:p>
      </dgm:t>
    </dgm:pt>
    <dgm:pt modelId="{405E8A20-514A-44FF-8B91-3B3AA1DBF0AC}" type="asst">
      <dgm:prSet phldrT="[Texto]"/>
      <dgm:spPr/>
      <dgm:t>
        <a:bodyPr/>
        <a:lstStyle/>
        <a:p>
          <a:r>
            <a:rPr lang="pt-BR" b="1" dirty="0"/>
            <a:t>Diretor de Comunicação</a:t>
          </a:r>
        </a:p>
      </dgm:t>
    </dgm:pt>
    <dgm:pt modelId="{C4F479A8-04E5-498B-B8CA-B64044CA9C19}" type="parTrans" cxnId="{BE45966D-1AB7-41BF-8C8C-59517F928331}">
      <dgm:prSet/>
      <dgm:spPr/>
      <dgm:t>
        <a:bodyPr/>
        <a:lstStyle/>
        <a:p>
          <a:endParaRPr lang="pt-BR" b="1"/>
        </a:p>
      </dgm:t>
    </dgm:pt>
    <dgm:pt modelId="{2D75C65D-C5DF-46B9-B537-FB3F413A9B27}" type="sibTrans" cxnId="{BE45966D-1AB7-41BF-8C8C-59517F928331}">
      <dgm:prSet/>
      <dgm:spPr/>
      <dgm:t>
        <a:bodyPr/>
        <a:lstStyle/>
        <a:p>
          <a:endParaRPr lang="pt-BR" b="1"/>
        </a:p>
      </dgm:t>
    </dgm:pt>
    <dgm:pt modelId="{8485B647-DAEA-496B-B687-7A5E91C19907}" type="asst">
      <dgm:prSet phldrT="[Texto]"/>
      <dgm:spPr/>
      <dgm:t>
        <a:bodyPr/>
        <a:lstStyle/>
        <a:p>
          <a:r>
            <a:rPr lang="pt-BR" b="1" dirty="0"/>
            <a:t>Diretor de Promoção</a:t>
          </a:r>
        </a:p>
      </dgm:t>
    </dgm:pt>
    <dgm:pt modelId="{A22DF0C0-BA0F-4D34-8B9F-0E0C5E19CFD4}" type="parTrans" cxnId="{35B33D80-C26C-4DF9-8199-02734F2C982D}">
      <dgm:prSet/>
      <dgm:spPr/>
      <dgm:t>
        <a:bodyPr/>
        <a:lstStyle/>
        <a:p>
          <a:endParaRPr lang="pt-BR" b="1"/>
        </a:p>
      </dgm:t>
    </dgm:pt>
    <dgm:pt modelId="{E6DA05DF-0949-473B-BAA4-ACD9F170FC70}" type="sibTrans" cxnId="{35B33D80-C26C-4DF9-8199-02734F2C982D}">
      <dgm:prSet/>
      <dgm:spPr/>
      <dgm:t>
        <a:bodyPr/>
        <a:lstStyle/>
        <a:p>
          <a:endParaRPr lang="pt-BR" b="1"/>
        </a:p>
      </dgm:t>
    </dgm:pt>
    <dgm:pt modelId="{B37C9F34-F271-497E-B797-7E061D0E2722}" type="pres">
      <dgm:prSet presAssocID="{44739A74-E67F-4C37-ABCE-F4A9693BAC9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3FC7809-DB47-4697-900B-ACE3AC59130E}" type="pres">
      <dgm:prSet presAssocID="{68F2DC6B-C0ED-4982-9DB3-3F3A03DDC2A0}" presName="vertOne" presStyleCnt="0"/>
      <dgm:spPr/>
    </dgm:pt>
    <dgm:pt modelId="{B0F1667A-C73C-40DA-AAF9-CA81109C7598}" type="pres">
      <dgm:prSet presAssocID="{68F2DC6B-C0ED-4982-9DB3-3F3A03DDC2A0}" presName="txOne" presStyleLbl="node0" presStyleIdx="0" presStyleCnt="1">
        <dgm:presLayoutVars>
          <dgm:chPref val="3"/>
        </dgm:presLayoutVars>
      </dgm:prSet>
      <dgm:spPr/>
    </dgm:pt>
    <dgm:pt modelId="{9476AF03-1B97-4115-9AC7-54D7456B8231}" type="pres">
      <dgm:prSet presAssocID="{68F2DC6B-C0ED-4982-9DB3-3F3A03DDC2A0}" presName="parTransOne" presStyleCnt="0"/>
      <dgm:spPr/>
    </dgm:pt>
    <dgm:pt modelId="{AB981994-AE4E-4F7C-B0CA-6005979C547A}" type="pres">
      <dgm:prSet presAssocID="{68F2DC6B-C0ED-4982-9DB3-3F3A03DDC2A0}" presName="horzOne" presStyleCnt="0"/>
      <dgm:spPr/>
    </dgm:pt>
    <dgm:pt modelId="{D8AB21BB-E6FA-44E6-98C3-2476A0E7974E}" type="pres">
      <dgm:prSet presAssocID="{E1CD1352-7B07-4840-927D-8279E0FBD2AB}" presName="vertTwo" presStyleCnt="0"/>
      <dgm:spPr/>
    </dgm:pt>
    <dgm:pt modelId="{D84BA67B-EBE7-4AF6-8525-60E6B686F5B8}" type="pres">
      <dgm:prSet presAssocID="{E1CD1352-7B07-4840-927D-8279E0FBD2AB}" presName="txTwo" presStyleLbl="asst0" presStyleIdx="0" presStyleCnt="9">
        <dgm:presLayoutVars>
          <dgm:chPref val="3"/>
        </dgm:presLayoutVars>
      </dgm:prSet>
      <dgm:spPr/>
    </dgm:pt>
    <dgm:pt modelId="{04D47162-CEDA-4C7D-A74F-20AAD63266C4}" type="pres">
      <dgm:prSet presAssocID="{E1CD1352-7B07-4840-927D-8279E0FBD2AB}" presName="horzTwo" presStyleCnt="0"/>
      <dgm:spPr/>
    </dgm:pt>
    <dgm:pt modelId="{061E9D3B-4A1C-4D2A-B12D-CE6CB2D51BE7}" type="pres">
      <dgm:prSet presAssocID="{47E24DFE-B31E-42A9-B2E8-C4EE87323F01}" presName="sibSpaceTwo" presStyleCnt="0"/>
      <dgm:spPr/>
    </dgm:pt>
    <dgm:pt modelId="{F59F973F-F22E-4713-93D6-3DC62723058B}" type="pres">
      <dgm:prSet presAssocID="{A51CAE21-E19A-4E2F-9D7D-A2B8A41AA28C}" presName="vertTwo" presStyleCnt="0"/>
      <dgm:spPr/>
    </dgm:pt>
    <dgm:pt modelId="{430FBA6C-D10B-441D-B943-89DA31A54F5F}" type="pres">
      <dgm:prSet presAssocID="{A51CAE21-E19A-4E2F-9D7D-A2B8A41AA28C}" presName="txTwo" presStyleLbl="asst0" presStyleIdx="1" presStyleCnt="9">
        <dgm:presLayoutVars>
          <dgm:chPref val="3"/>
        </dgm:presLayoutVars>
      </dgm:prSet>
      <dgm:spPr/>
    </dgm:pt>
    <dgm:pt modelId="{737ED015-7C10-493F-AC47-D85265288886}" type="pres">
      <dgm:prSet presAssocID="{A51CAE21-E19A-4E2F-9D7D-A2B8A41AA28C}" presName="horzTwo" presStyleCnt="0"/>
      <dgm:spPr/>
    </dgm:pt>
    <dgm:pt modelId="{A2683102-3C00-40B3-BB55-045EDC2584DD}" type="pres">
      <dgm:prSet presAssocID="{0F0D77DC-DB8C-4C3B-9CD9-7026BAB6BA52}" presName="sibSpaceTwo" presStyleCnt="0"/>
      <dgm:spPr/>
    </dgm:pt>
    <dgm:pt modelId="{A5E04874-D57F-435A-AD19-4E80D92178F4}" type="pres">
      <dgm:prSet presAssocID="{2CBCFFF6-E013-410F-8581-862F214A7FA1}" presName="vertTwo" presStyleCnt="0"/>
      <dgm:spPr/>
    </dgm:pt>
    <dgm:pt modelId="{EAF07CBD-7C0C-4461-8103-19BFBB444600}" type="pres">
      <dgm:prSet presAssocID="{2CBCFFF6-E013-410F-8581-862F214A7FA1}" presName="txTwo" presStyleLbl="asst0" presStyleIdx="2" presStyleCnt="9">
        <dgm:presLayoutVars>
          <dgm:chPref val="3"/>
        </dgm:presLayoutVars>
      </dgm:prSet>
      <dgm:spPr/>
    </dgm:pt>
    <dgm:pt modelId="{D64E0027-6A4A-4F77-87D9-5F9ABCCEC1FC}" type="pres">
      <dgm:prSet presAssocID="{2CBCFFF6-E013-410F-8581-862F214A7FA1}" presName="horzTwo" presStyleCnt="0"/>
      <dgm:spPr/>
    </dgm:pt>
    <dgm:pt modelId="{EEC310BB-65FE-42B8-BF04-1975D289A926}" type="pres">
      <dgm:prSet presAssocID="{D2E15BC4-218D-446A-9277-807385F22D7A}" presName="sibSpaceTwo" presStyleCnt="0"/>
      <dgm:spPr/>
    </dgm:pt>
    <dgm:pt modelId="{D1D68E33-E900-4079-A26F-93032CE17CBA}" type="pres">
      <dgm:prSet presAssocID="{6E135286-C7B2-40E8-ADE9-6A9F27C49DD4}" presName="vertTwo" presStyleCnt="0"/>
      <dgm:spPr/>
    </dgm:pt>
    <dgm:pt modelId="{DAA5BE30-D4E0-4900-8240-AEEE97A74D09}" type="pres">
      <dgm:prSet presAssocID="{6E135286-C7B2-40E8-ADE9-6A9F27C49DD4}" presName="txTwo" presStyleLbl="asst0" presStyleIdx="3" presStyleCnt="9">
        <dgm:presLayoutVars>
          <dgm:chPref val="3"/>
        </dgm:presLayoutVars>
      </dgm:prSet>
      <dgm:spPr/>
    </dgm:pt>
    <dgm:pt modelId="{9EA05EFF-86E0-4F05-91DF-6C53C406699A}" type="pres">
      <dgm:prSet presAssocID="{6E135286-C7B2-40E8-ADE9-6A9F27C49DD4}" presName="horzTwo" presStyleCnt="0"/>
      <dgm:spPr/>
    </dgm:pt>
    <dgm:pt modelId="{CB02918E-82CD-48EB-8CDA-C13100A1A2DA}" type="pres">
      <dgm:prSet presAssocID="{9C2A1557-B0A3-43EB-8C3D-EF64F46E442C}" presName="sibSpaceTwo" presStyleCnt="0"/>
      <dgm:spPr/>
    </dgm:pt>
    <dgm:pt modelId="{C4BCA9ED-6E5F-42E8-830C-B2A364930897}" type="pres">
      <dgm:prSet presAssocID="{1C98C040-0E71-41E4-8C95-276570FD0CEF}" presName="vertTwo" presStyleCnt="0"/>
      <dgm:spPr/>
    </dgm:pt>
    <dgm:pt modelId="{EE53E430-139F-4A73-8F63-2113621E3851}" type="pres">
      <dgm:prSet presAssocID="{1C98C040-0E71-41E4-8C95-276570FD0CEF}" presName="txTwo" presStyleLbl="asst0" presStyleIdx="4" presStyleCnt="9">
        <dgm:presLayoutVars>
          <dgm:chPref val="3"/>
        </dgm:presLayoutVars>
      </dgm:prSet>
      <dgm:spPr/>
    </dgm:pt>
    <dgm:pt modelId="{8426BABB-4A44-40BC-95F6-F4FC302E6C25}" type="pres">
      <dgm:prSet presAssocID="{1C98C040-0E71-41E4-8C95-276570FD0CEF}" presName="horzTwo" presStyleCnt="0"/>
      <dgm:spPr/>
    </dgm:pt>
    <dgm:pt modelId="{562FD52A-EF46-4479-8C29-981DED544769}" type="pres">
      <dgm:prSet presAssocID="{69C1F331-4C31-43C7-A0B1-90FB0B0715EC}" presName="sibSpaceTwo" presStyleCnt="0"/>
      <dgm:spPr/>
    </dgm:pt>
    <dgm:pt modelId="{16611973-68C0-49F4-9D2D-B6164CF516D2}" type="pres">
      <dgm:prSet presAssocID="{8EB37009-94F0-45DD-9145-ECB664F95514}" presName="vertTwo" presStyleCnt="0"/>
      <dgm:spPr/>
    </dgm:pt>
    <dgm:pt modelId="{AC93DE06-146B-444E-B8B2-730A40A93A7C}" type="pres">
      <dgm:prSet presAssocID="{8EB37009-94F0-45DD-9145-ECB664F95514}" presName="txTwo" presStyleLbl="asst0" presStyleIdx="5" presStyleCnt="9">
        <dgm:presLayoutVars>
          <dgm:chPref val="3"/>
        </dgm:presLayoutVars>
      </dgm:prSet>
      <dgm:spPr/>
    </dgm:pt>
    <dgm:pt modelId="{D3C0FD8B-8FC9-40CE-9765-C345FEECE4E9}" type="pres">
      <dgm:prSet presAssocID="{8EB37009-94F0-45DD-9145-ECB664F95514}" presName="horzTwo" presStyleCnt="0"/>
      <dgm:spPr/>
    </dgm:pt>
    <dgm:pt modelId="{55991595-F7F8-438D-B8B4-84BDEAF75D5B}" type="pres">
      <dgm:prSet presAssocID="{D63C387C-262F-4C2E-AA1F-9719EEF8CFF2}" presName="sibSpaceTwo" presStyleCnt="0"/>
      <dgm:spPr/>
    </dgm:pt>
    <dgm:pt modelId="{F8C0301F-9CC3-4CF3-8D56-8B9825EBBAAA}" type="pres">
      <dgm:prSet presAssocID="{A3022752-6CEC-4100-8192-6375B2050A8F}" presName="vertTwo" presStyleCnt="0"/>
      <dgm:spPr/>
    </dgm:pt>
    <dgm:pt modelId="{5C7086EE-FD20-4A46-AE80-81323396DC3D}" type="pres">
      <dgm:prSet presAssocID="{A3022752-6CEC-4100-8192-6375B2050A8F}" presName="txTwo" presStyleLbl="asst0" presStyleIdx="6" presStyleCnt="9">
        <dgm:presLayoutVars>
          <dgm:chPref val="3"/>
        </dgm:presLayoutVars>
      </dgm:prSet>
      <dgm:spPr/>
    </dgm:pt>
    <dgm:pt modelId="{642A1900-1800-4144-8CF1-A8A80B1A820A}" type="pres">
      <dgm:prSet presAssocID="{A3022752-6CEC-4100-8192-6375B2050A8F}" presName="horzTwo" presStyleCnt="0"/>
      <dgm:spPr/>
    </dgm:pt>
    <dgm:pt modelId="{668D1FBD-DC22-4BD3-8F27-44C7CD9146C9}" type="pres">
      <dgm:prSet presAssocID="{358B65C2-4B85-4523-A1EF-F5DE766DB810}" presName="sibSpaceTwo" presStyleCnt="0"/>
      <dgm:spPr/>
    </dgm:pt>
    <dgm:pt modelId="{C23AA1E8-4A25-4571-8D4C-EDADA5665488}" type="pres">
      <dgm:prSet presAssocID="{405E8A20-514A-44FF-8B91-3B3AA1DBF0AC}" presName="vertTwo" presStyleCnt="0"/>
      <dgm:spPr/>
    </dgm:pt>
    <dgm:pt modelId="{EFD81D2A-6200-4DA2-87D6-5D9945404BAB}" type="pres">
      <dgm:prSet presAssocID="{405E8A20-514A-44FF-8B91-3B3AA1DBF0AC}" presName="txTwo" presStyleLbl="asst0" presStyleIdx="7" presStyleCnt="9">
        <dgm:presLayoutVars>
          <dgm:chPref val="3"/>
        </dgm:presLayoutVars>
      </dgm:prSet>
      <dgm:spPr/>
    </dgm:pt>
    <dgm:pt modelId="{6369B263-8ECD-474D-B9BE-52CC7D22DA58}" type="pres">
      <dgm:prSet presAssocID="{405E8A20-514A-44FF-8B91-3B3AA1DBF0AC}" presName="horzTwo" presStyleCnt="0"/>
      <dgm:spPr/>
    </dgm:pt>
    <dgm:pt modelId="{C38FC4EF-A80D-4102-8BB8-E1ECF4B7019E}" type="pres">
      <dgm:prSet presAssocID="{2D75C65D-C5DF-46B9-B537-FB3F413A9B27}" presName="sibSpaceTwo" presStyleCnt="0"/>
      <dgm:spPr/>
    </dgm:pt>
    <dgm:pt modelId="{A79EF71C-F392-4B43-80E9-04CDD3D945A1}" type="pres">
      <dgm:prSet presAssocID="{8485B647-DAEA-496B-B687-7A5E91C19907}" presName="vertTwo" presStyleCnt="0"/>
      <dgm:spPr/>
    </dgm:pt>
    <dgm:pt modelId="{9E5C05A4-AE8B-4CAF-B3CC-D3F6C0F2991F}" type="pres">
      <dgm:prSet presAssocID="{8485B647-DAEA-496B-B687-7A5E91C19907}" presName="txTwo" presStyleLbl="asst0" presStyleIdx="8" presStyleCnt="9">
        <dgm:presLayoutVars>
          <dgm:chPref val="3"/>
        </dgm:presLayoutVars>
      </dgm:prSet>
      <dgm:spPr/>
    </dgm:pt>
    <dgm:pt modelId="{3C29BF30-D95E-49A9-9E13-61B1ECE08BF1}" type="pres">
      <dgm:prSet presAssocID="{8485B647-DAEA-496B-B687-7A5E91C19907}" presName="horzTwo" presStyleCnt="0"/>
      <dgm:spPr/>
    </dgm:pt>
  </dgm:ptLst>
  <dgm:cxnLst>
    <dgm:cxn modelId="{B3600B1E-28E1-4E7D-80F0-C4A6B2EBBE14}" type="presOf" srcId="{E1CD1352-7B07-4840-927D-8279E0FBD2AB}" destId="{D84BA67B-EBE7-4AF6-8525-60E6B686F5B8}" srcOrd="0" destOrd="0" presId="urn:microsoft.com/office/officeart/2005/8/layout/hierarchy4"/>
    <dgm:cxn modelId="{492B3A26-E189-439E-AFE6-DFC20465D531}" srcId="{68F2DC6B-C0ED-4982-9DB3-3F3A03DDC2A0}" destId="{E1CD1352-7B07-4840-927D-8279E0FBD2AB}" srcOrd="0" destOrd="0" parTransId="{8C262ED7-D56D-4763-A366-C09E45C22572}" sibTransId="{47E24DFE-B31E-42A9-B2E8-C4EE87323F01}"/>
    <dgm:cxn modelId="{83738C31-5EA8-47C4-8901-D5783D4B4E97}" srcId="{68F2DC6B-C0ED-4982-9DB3-3F3A03DDC2A0}" destId="{A3022752-6CEC-4100-8192-6375B2050A8F}" srcOrd="6" destOrd="0" parTransId="{F31FBBCC-3F41-4613-A3E4-E077C58DFBBA}" sibTransId="{358B65C2-4B85-4523-A1EF-F5DE766DB810}"/>
    <dgm:cxn modelId="{C0F1B546-F4BF-49C1-BCC5-DD163D59C52C}" srcId="{68F2DC6B-C0ED-4982-9DB3-3F3A03DDC2A0}" destId="{A51CAE21-E19A-4E2F-9D7D-A2B8A41AA28C}" srcOrd="1" destOrd="0" parTransId="{79DF5336-CB3B-4809-BDFF-A8F6650118D4}" sibTransId="{0F0D77DC-DB8C-4C3B-9CD9-7026BAB6BA52}"/>
    <dgm:cxn modelId="{03E46247-6F27-4CA0-B335-AFDE7D710164}" type="presOf" srcId="{405E8A20-514A-44FF-8B91-3B3AA1DBF0AC}" destId="{EFD81D2A-6200-4DA2-87D6-5D9945404BAB}" srcOrd="0" destOrd="0" presId="urn:microsoft.com/office/officeart/2005/8/layout/hierarchy4"/>
    <dgm:cxn modelId="{BA2BFC6B-9C4E-4336-BF4B-FAB86C98B28C}" type="presOf" srcId="{8485B647-DAEA-496B-B687-7A5E91C19907}" destId="{9E5C05A4-AE8B-4CAF-B3CC-D3F6C0F2991F}" srcOrd="0" destOrd="0" presId="urn:microsoft.com/office/officeart/2005/8/layout/hierarchy4"/>
    <dgm:cxn modelId="{BE45966D-1AB7-41BF-8C8C-59517F928331}" srcId="{68F2DC6B-C0ED-4982-9DB3-3F3A03DDC2A0}" destId="{405E8A20-514A-44FF-8B91-3B3AA1DBF0AC}" srcOrd="7" destOrd="0" parTransId="{C4F479A8-04E5-498B-B8CA-B64044CA9C19}" sibTransId="{2D75C65D-C5DF-46B9-B537-FB3F413A9B27}"/>
    <dgm:cxn modelId="{CD7D967D-B0B7-49EC-B546-31B22248D3FE}" srcId="{68F2DC6B-C0ED-4982-9DB3-3F3A03DDC2A0}" destId="{1C98C040-0E71-41E4-8C95-276570FD0CEF}" srcOrd="4" destOrd="0" parTransId="{09AB033E-7CD5-411B-A157-7D0F170DC697}" sibTransId="{69C1F331-4C31-43C7-A0B1-90FB0B0715EC}"/>
    <dgm:cxn modelId="{35B33D80-C26C-4DF9-8199-02734F2C982D}" srcId="{68F2DC6B-C0ED-4982-9DB3-3F3A03DDC2A0}" destId="{8485B647-DAEA-496B-B687-7A5E91C19907}" srcOrd="8" destOrd="0" parTransId="{A22DF0C0-BA0F-4D34-8B9F-0E0C5E19CFD4}" sibTransId="{E6DA05DF-0949-473B-BAA4-ACD9F170FC70}"/>
    <dgm:cxn modelId="{54C41E88-345F-4BF4-A9AE-F141384C09B6}" type="presOf" srcId="{1C98C040-0E71-41E4-8C95-276570FD0CEF}" destId="{EE53E430-139F-4A73-8F63-2113621E3851}" srcOrd="0" destOrd="0" presId="urn:microsoft.com/office/officeart/2005/8/layout/hierarchy4"/>
    <dgm:cxn modelId="{C7140997-BAC4-46DC-8FC7-8341D47AA33B}" srcId="{68F2DC6B-C0ED-4982-9DB3-3F3A03DDC2A0}" destId="{6E135286-C7B2-40E8-ADE9-6A9F27C49DD4}" srcOrd="3" destOrd="0" parTransId="{9A9D3BBA-543D-4401-AB53-2D74F1E40946}" sibTransId="{9C2A1557-B0A3-43EB-8C3D-EF64F46E442C}"/>
    <dgm:cxn modelId="{BBA09DA2-2462-4118-A965-FF634B3E7B32}" type="presOf" srcId="{44739A74-E67F-4C37-ABCE-F4A9693BAC90}" destId="{B37C9F34-F271-497E-B797-7E061D0E2722}" srcOrd="0" destOrd="0" presId="urn:microsoft.com/office/officeart/2005/8/layout/hierarchy4"/>
    <dgm:cxn modelId="{4509CDA5-8C02-4B7D-A1A8-3A580AE5EEE2}" type="presOf" srcId="{2CBCFFF6-E013-410F-8581-862F214A7FA1}" destId="{EAF07CBD-7C0C-4461-8103-19BFBB444600}" srcOrd="0" destOrd="0" presId="urn:microsoft.com/office/officeart/2005/8/layout/hierarchy4"/>
    <dgm:cxn modelId="{2C51BDB1-CF62-4CF1-9DD5-F6F913984BC3}" type="presOf" srcId="{A51CAE21-E19A-4E2F-9D7D-A2B8A41AA28C}" destId="{430FBA6C-D10B-441D-B943-89DA31A54F5F}" srcOrd="0" destOrd="0" presId="urn:microsoft.com/office/officeart/2005/8/layout/hierarchy4"/>
    <dgm:cxn modelId="{135DE5B4-660D-493C-917F-6C57D12DADCC}" srcId="{68F2DC6B-C0ED-4982-9DB3-3F3A03DDC2A0}" destId="{2CBCFFF6-E013-410F-8581-862F214A7FA1}" srcOrd="2" destOrd="0" parTransId="{AECF21BC-1F22-45C8-BB8D-C3D75AB475DE}" sibTransId="{D2E15BC4-218D-446A-9277-807385F22D7A}"/>
    <dgm:cxn modelId="{ED35CFD5-39B8-4263-9F25-F80D1D1D74A6}" type="presOf" srcId="{68F2DC6B-C0ED-4982-9DB3-3F3A03DDC2A0}" destId="{B0F1667A-C73C-40DA-AAF9-CA81109C7598}" srcOrd="0" destOrd="0" presId="urn:microsoft.com/office/officeart/2005/8/layout/hierarchy4"/>
    <dgm:cxn modelId="{A0CB23DA-3E89-407E-BD5F-7429A2C2117C}" srcId="{68F2DC6B-C0ED-4982-9DB3-3F3A03DDC2A0}" destId="{8EB37009-94F0-45DD-9145-ECB664F95514}" srcOrd="5" destOrd="0" parTransId="{76F4A26A-79EB-4B6E-B616-F28D566CC91D}" sibTransId="{D63C387C-262F-4C2E-AA1F-9719EEF8CFF2}"/>
    <dgm:cxn modelId="{DCA344E3-9882-4138-890F-16D579971DB6}" type="presOf" srcId="{8EB37009-94F0-45DD-9145-ECB664F95514}" destId="{AC93DE06-146B-444E-B8B2-730A40A93A7C}" srcOrd="0" destOrd="0" presId="urn:microsoft.com/office/officeart/2005/8/layout/hierarchy4"/>
    <dgm:cxn modelId="{71A3ABEA-5504-41F6-8410-11A801116118}" type="presOf" srcId="{6E135286-C7B2-40E8-ADE9-6A9F27C49DD4}" destId="{DAA5BE30-D4E0-4900-8240-AEEE97A74D09}" srcOrd="0" destOrd="0" presId="urn:microsoft.com/office/officeart/2005/8/layout/hierarchy4"/>
    <dgm:cxn modelId="{FD04E9EC-DD87-42E0-BB30-8F0F370FFB91}" srcId="{44739A74-E67F-4C37-ABCE-F4A9693BAC90}" destId="{68F2DC6B-C0ED-4982-9DB3-3F3A03DDC2A0}" srcOrd="0" destOrd="0" parTransId="{28A0CA7D-AE91-4F95-B95C-DE77D531055E}" sibTransId="{D40F52BE-AD39-43A6-99E9-791B7A56531D}"/>
    <dgm:cxn modelId="{BCD4E7F5-66BC-4CBE-BBDF-D5538E5717E4}" type="presOf" srcId="{A3022752-6CEC-4100-8192-6375B2050A8F}" destId="{5C7086EE-FD20-4A46-AE80-81323396DC3D}" srcOrd="0" destOrd="0" presId="urn:microsoft.com/office/officeart/2005/8/layout/hierarchy4"/>
    <dgm:cxn modelId="{9F73DED3-9D57-4D7C-B7E9-538845F7152F}" type="presParOf" srcId="{B37C9F34-F271-497E-B797-7E061D0E2722}" destId="{13FC7809-DB47-4697-900B-ACE3AC59130E}" srcOrd="0" destOrd="0" presId="urn:microsoft.com/office/officeart/2005/8/layout/hierarchy4"/>
    <dgm:cxn modelId="{550F5EE2-17D3-49DF-B6BF-B36244BBC664}" type="presParOf" srcId="{13FC7809-DB47-4697-900B-ACE3AC59130E}" destId="{B0F1667A-C73C-40DA-AAF9-CA81109C7598}" srcOrd="0" destOrd="0" presId="urn:microsoft.com/office/officeart/2005/8/layout/hierarchy4"/>
    <dgm:cxn modelId="{D5576CA9-0E7A-4319-921E-A05730053C38}" type="presParOf" srcId="{13FC7809-DB47-4697-900B-ACE3AC59130E}" destId="{9476AF03-1B97-4115-9AC7-54D7456B8231}" srcOrd="1" destOrd="0" presId="urn:microsoft.com/office/officeart/2005/8/layout/hierarchy4"/>
    <dgm:cxn modelId="{C9CC8F6B-A26F-4C3A-B694-8374CEC1471B}" type="presParOf" srcId="{13FC7809-DB47-4697-900B-ACE3AC59130E}" destId="{AB981994-AE4E-4F7C-B0CA-6005979C547A}" srcOrd="2" destOrd="0" presId="urn:microsoft.com/office/officeart/2005/8/layout/hierarchy4"/>
    <dgm:cxn modelId="{D1C73D1D-1CD1-48AE-9962-79490BB0CE60}" type="presParOf" srcId="{AB981994-AE4E-4F7C-B0CA-6005979C547A}" destId="{D8AB21BB-E6FA-44E6-98C3-2476A0E7974E}" srcOrd="0" destOrd="0" presId="urn:microsoft.com/office/officeart/2005/8/layout/hierarchy4"/>
    <dgm:cxn modelId="{BAB2B8D7-23F1-4D68-AFDC-6B517D9AF858}" type="presParOf" srcId="{D8AB21BB-E6FA-44E6-98C3-2476A0E7974E}" destId="{D84BA67B-EBE7-4AF6-8525-60E6B686F5B8}" srcOrd="0" destOrd="0" presId="urn:microsoft.com/office/officeart/2005/8/layout/hierarchy4"/>
    <dgm:cxn modelId="{2BB90E05-1B15-45D8-8698-D45B2E49764D}" type="presParOf" srcId="{D8AB21BB-E6FA-44E6-98C3-2476A0E7974E}" destId="{04D47162-CEDA-4C7D-A74F-20AAD63266C4}" srcOrd="1" destOrd="0" presId="urn:microsoft.com/office/officeart/2005/8/layout/hierarchy4"/>
    <dgm:cxn modelId="{4865D217-740A-488D-8089-A6D7AB6C0C12}" type="presParOf" srcId="{AB981994-AE4E-4F7C-B0CA-6005979C547A}" destId="{061E9D3B-4A1C-4D2A-B12D-CE6CB2D51BE7}" srcOrd="1" destOrd="0" presId="urn:microsoft.com/office/officeart/2005/8/layout/hierarchy4"/>
    <dgm:cxn modelId="{CF408EDC-B200-4C0D-9D93-024FD98B347B}" type="presParOf" srcId="{AB981994-AE4E-4F7C-B0CA-6005979C547A}" destId="{F59F973F-F22E-4713-93D6-3DC62723058B}" srcOrd="2" destOrd="0" presId="urn:microsoft.com/office/officeart/2005/8/layout/hierarchy4"/>
    <dgm:cxn modelId="{3611931B-58F6-44D6-B04D-A4213CCE117D}" type="presParOf" srcId="{F59F973F-F22E-4713-93D6-3DC62723058B}" destId="{430FBA6C-D10B-441D-B943-89DA31A54F5F}" srcOrd="0" destOrd="0" presId="urn:microsoft.com/office/officeart/2005/8/layout/hierarchy4"/>
    <dgm:cxn modelId="{90571700-9F45-4241-A306-C1810FB9901C}" type="presParOf" srcId="{F59F973F-F22E-4713-93D6-3DC62723058B}" destId="{737ED015-7C10-493F-AC47-D85265288886}" srcOrd="1" destOrd="0" presId="urn:microsoft.com/office/officeart/2005/8/layout/hierarchy4"/>
    <dgm:cxn modelId="{3866E8D2-838E-4A34-A904-3A8764F68772}" type="presParOf" srcId="{AB981994-AE4E-4F7C-B0CA-6005979C547A}" destId="{A2683102-3C00-40B3-BB55-045EDC2584DD}" srcOrd="3" destOrd="0" presId="urn:microsoft.com/office/officeart/2005/8/layout/hierarchy4"/>
    <dgm:cxn modelId="{5451D346-BEEF-4774-A318-F6230FB56872}" type="presParOf" srcId="{AB981994-AE4E-4F7C-B0CA-6005979C547A}" destId="{A5E04874-D57F-435A-AD19-4E80D92178F4}" srcOrd="4" destOrd="0" presId="urn:microsoft.com/office/officeart/2005/8/layout/hierarchy4"/>
    <dgm:cxn modelId="{B7C4D587-A777-4848-BAE5-CFEA1A66119B}" type="presParOf" srcId="{A5E04874-D57F-435A-AD19-4E80D92178F4}" destId="{EAF07CBD-7C0C-4461-8103-19BFBB444600}" srcOrd="0" destOrd="0" presId="urn:microsoft.com/office/officeart/2005/8/layout/hierarchy4"/>
    <dgm:cxn modelId="{E7BEBB7A-5172-461A-BEAE-1D7AC063C0B5}" type="presParOf" srcId="{A5E04874-D57F-435A-AD19-4E80D92178F4}" destId="{D64E0027-6A4A-4F77-87D9-5F9ABCCEC1FC}" srcOrd="1" destOrd="0" presId="urn:microsoft.com/office/officeart/2005/8/layout/hierarchy4"/>
    <dgm:cxn modelId="{127AD7C5-2847-4B66-8C50-C4602422FF06}" type="presParOf" srcId="{AB981994-AE4E-4F7C-B0CA-6005979C547A}" destId="{EEC310BB-65FE-42B8-BF04-1975D289A926}" srcOrd="5" destOrd="0" presId="urn:microsoft.com/office/officeart/2005/8/layout/hierarchy4"/>
    <dgm:cxn modelId="{7B29EC83-B324-4BBD-B3AC-21CFF99872ED}" type="presParOf" srcId="{AB981994-AE4E-4F7C-B0CA-6005979C547A}" destId="{D1D68E33-E900-4079-A26F-93032CE17CBA}" srcOrd="6" destOrd="0" presId="urn:microsoft.com/office/officeart/2005/8/layout/hierarchy4"/>
    <dgm:cxn modelId="{5B0F19E8-9D38-4E3D-AF85-98F06B352DCE}" type="presParOf" srcId="{D1D68E33-E900-4079-A26F-93032CE17CBA}" destId="{DAA5BE30-D4E0-4900-8240-AEEE97A74D09}" srcOrd="0" destOrd="0" presId="urn:microsoft.com/office/officeart/2005/8/layout/hierarchy4"/>
    <dgm:cxn modelId="{2C2B9ED7-8CDF-4C09-9F49-1CE4A16776EB}" type="presParOf" srcId="{D1D68E33-E900-4079-A26F-93032CE17CBA}" destId="{9EA05EFF-86E0-4F05-91DF-6C53C406699A}" srcOrd="1" destOrd="0" presId="urn:microsoft.com/office/officeart/2005/8/layout/hierarchy4"/>
    <dgm:cxn modelId="{72E50967-5889-45AA-A1E4-0296657A8A28}" type="presParOf" srcId="{AB981994-AE4E-4F7C-B0CA-6005979C547A}" destId="{CB02918E-82CD-48EB-8CDA-C13100A1A2DA}" srcOrd="7" destOrd="0" presId="urn:microsoft.com/office/officeart/2005/8/layout/hierarchy4"/>
    <dgm:cxn modelId="{7EE3FC98-9A60-4D51-A7CA-23E8DDB7BD4D}" type="presParOf" srcId="{AB981994-AE4E-4F7C-B0CA-6005979C547A}" destId="{C4BCA9ED-6E5F-42E8-830C-B2A364930897}" srcOrd="8" destOrd="0" presId="urn:microsoft.com/office/officeart/2005/8/layout/hierarchy4"/>
    <dgm:cxn modelId="{3BA2206D-3963-4F4A-AADE-97CC6C3305A1}" type="presParOf" srcId="{C4BCA9ED-6E5F-42E8-830C-B2A364930897}" destId="{EE53E430-139F-4A73-8F63-2113621E3851}" srcOrd="0" destOrd="0" presId="urn:microsoft.com/office/officeart/2005/8/layout/hierarchy4"/>
    <dgm:cxn modelId="{56DB3970-BD95-4D3D-B841-F589F14E2137}" type="presParOf" srcId="{C4BCA9ED-6E5F-42E8-830C-B2A364930897}" destId="{8426BABB-4A44-40BC-95F6-F4FC302E6C25}" srcOrd="1" destOrd="0" presId="urn:microsoft.com/office/officeart/2005/8/layout/hierarchy4"/>
    <dgm:cxn modelId="{5BDBA383-562A-4F07-BDD6-1677F4960F65}" type="presParOf" srcId="{AB981994-AE4E-4F7C-B0CA-6005979C547A}" destId="{562FD52A-EF46-4479-8C29-981DED544769}" srcOrd="9" destOrd="0" presId="urn:microsoft.com/office/officeart/2005/8/layout/hierarchy4"/>
    <dgm:cxn modelId="{B84D13DF-EC69-46E6-A1F6-C1A59E30A7C0}" type="presParOf" srcId="{AB981994-AE4E-4F7C-B0CA-6005979C547A}" destId="{16611973-68C0-49F4-9D2D-B6164CF516D2}" srcOrd="10" destOrd="0" presId="urn:microsoft.com/office/officeart/2005/8/layout/hierarchy4"/>
    <dgm:cxn modelId="{C19F802D-7C1E-4FE9-A788-3DE249DA9782}" type="presParOf" srcId="{16611973-68C0-49F4-9D2D-B6164CF516D2}" destId="{AC93DE06-146B-444E-B8B2-730A40A93A7C}" srcOrd="0" destOrd="0" presId="urn:microsoft.com/office/officeart/2005/8/layout/hierarchy4"/>
    <dgm:cxn modelId="{5E5D5336-961D-4731-A36E-E29E2494AB29}" type="presParOf" srcId="{16611973-68C0-49F4-9D2D-B6164CF516D2}" destId="{D3C0FD8B-8FC9-40CE-9765-C345FEECE4E9}" srcOrd="1" destOrd="0" presId="urn:microsoft.com/office/officeart/2005/8/layout/hierarchy4"/>
    <dgm:cxn modelId="{D6E7BD46-CF91-4C37-B9B3-B8321612507E}" type="presParOf" srcId="{AB981994-AE4E-4F7C-B0CA-6005979C547A}" destId="{55991595-F7F8-438D-B8B4-84BDEAF75D5B}" srcOrd="11" destOrd="0" presId="urn:microsoft.com/office/officeart/2005/8/layout/hierarchy4"/>
    <dgm:cxn modelId="{BB15CE9F-0150-4051-ADA1-3AFCC09A28F4}" type="presParOf" srcId="{AB981994-AE4E-4F7C-B0CA-6005979C547A}" destId="{F8C0301F-9CC3-4CF3-8D56-8B9825EBBAAA}" srcOrd="12" destOrd="0" presId="urn:microsoft.com/office/officeart/2005/8/layout/hierarchy4"/>
    <dgm:cxn modelId="{DC185184-2797-4EEC-8778-D6753A9EE777}" type="presParOf" srcId="{F8C0301F-9CC3-4CF3-8D56-8B9825EBBAAA}" destId="{5C7086EE-FD20-4A46-AE80-81323396DC3D}" srcOrd="0" destOrd="0" presId="urn:microsoft.com/office/officeart/2005/8/layout/hierarchy4"/>
    <dgm:cxn modelId="{33821F61-3D45-4F79-BC2F-BCB46A496BB0}" type="presParOf" srcId="{F8C0301F-9CC3-4CF3-8D56-8B9825EBBAAA}" destId="{642A1900-1800-4144-8CF1-A8A80B1A820A}" srcOrd="1" destOrd="0" presId="urn:microsoft.com/office/officeart/2005/8/layout/hierarchy4"/>
    <dgm:cxn modelId="{98FF224E-8D22-49AE-AD45-B1749E7666E5}" type="presParOf" srcId="{AB981994-AE4E-4F7C-B0CA-6005979C547A}" destId="{668D1FBD-DC22-4BD3-8F27-44C7CD9146C9}" srcOrd="13" destOrd="0" presId="urn:microsoft.com/office/officeart/2005/8/layout/hierarchy4"/>
    <dgm:cxn modelId="{00DE8874-03A2-4DB9-AFB1-98D78686988B}" type="presParOf" srcId="{AB981994-AE4E-4F7C-B0CA-6005979C547A}" destId="{C23AA1E8-4A25-4571-8D4C-EDADA5665488}" srcOrd="14" destOrd="0" presId="urn:microsoft.com/office/officeart/2005/8/layout/hierarchy4"/>
    <dgm:cxn modelId="{C46DC03D-9B92-46EA-BF50-EB0B65AA9D9C}" type="presParOf" srcId="{C23AA1E8-4A25-4571-8D4C-EDADA5665488}" destId="{EFD81D2A-6200-4DA2-87D6-5D9945404BAB}" srcOrd="0" destOrd="0" presId="urn:microsoft.com/office/officeart/2005/8/layout/hierarchy4"/>
    <dgm:cxn modelId="{B59AF01F-66E3-4F9E-B65A-E03BE7873012}" type="presParOf" srcId="{C23AA1E8-4A25-4571-8D4C-EDADA5665488}" destId="{6369B263-8ECD-474D-B9BE-52CC7D22DA58}" srcOrd="1" destOrd="0" presId="urn:microsoft.com/office/officeart/2005/8/layout/hierarchy4"/>
    <dgm:cxn modelId="{CD3B72AD-1BC2-48DD-BFB4-E3DABFEC309F}" type="presParOf" srcId="{AB981994-AE4E-4F7C-B0CA-6005979C547A}" destId="{C38FC4EF-A80D-4102-8BB8-E1ECF4B7019E}" srcOrd="15" destOrd="0" presId="urn:microsoft.com/office/officeart/2005/8/layout/hierarchy4"/>
    <dgm:cxn modelId="{EBDBE786-73D2-4195-B88F-729BBFC8DF65}" type="presParOf" srcId="{AB981994-AE4E-4F7C-B0CA-6005979C547A}" destId="{A79EF71C-F392-4B43-80E9-04CDD3D945A1}" srcOrd="16" destOrd="0" presId="urn:microsoft.com/office/officeart/2005/8/layout/hierarchy4"/>
    <dgm:cxn modelId="{B658933A-11AC-4EDA-9B56-3F95CC606681}" type="presParOf" srcId="{A79EF71C-F392-4B43-80E9-04CDD3D945A1}" destId="{9E5C05A4-AE8B-4CAF-B3CC-D3F6C0F2991F}" srcOrd="0" destOrd="0" presId="urn:microsoft.com/office/officeart/2005/8/layout/hierarchy4"/>
    <dgm:cxn modelId="{B7AABAE1-A921-4382-9C64-AC5BB7439D77}" type="presParOf" srcId="{A79EF71C-F392-4B43-80E9-04CDD3D945A1}" destId="{3C29BF30-D95E-49A9-9E13-61B1ECE08BF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739A74-E67F-4C37-ABCE-F4A9693BAC90}" type="doc">
      <dgm:prSet loTypeId="urn:microsoft.com/office/officeart/2008/layout/HorizontalMultiLevelHierarchy" loCatId="hierarchy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pt-BR"/>
        </a:p>
      </dgm:t>
    </dgm:pt>
    <dgm:pt modelId="{68F2DC6B-C0ED-4982-9DB3-3F3A03DDC2A0}" type="asst">
      <dgm:prSet phldrT="[Texto]"/>
      <dgm:spPr/>
      <dgm:t>
        <a:bodyPr/>
        <a:lstStyle/>
        <a:p>
          <a:r>
            <a:rPr lang="pt-BR" dirty="0"/>
            <a:t>Diretoria Executiva</a:t>
          </a:r>
        </a:p>
      </dgm:t>
    </dgm:pt>
    <dgm:pt modelId="{28A0CA7D-AE91-4F95-B95C-DE77D531055E}" type="parTrans" cxnId="{FD04E9EC-DD87-42E0-BB30-8F0F370FFB91}">
      <dgm:prSet/>
      <dgm:spPr/>
      <dgm:t>
        <a:bodyPr/>
        <a:lstStyle/>
        <a:p>
          <a:endParaRPr lang="pt-BR"/>
        </a:p>
      </dgm:t>
    </dgm:pt>
    <dgm:pt modelId="{D40F52BE-AD39-43A6-99E9-791B7A56531D}" type="sibTrans" cxnId="{FD04E9EC-DD87-42E0-BB30-8F0F370FFB91}">
      <dgm:prSet/>
      <dgm:spPr/>
      <dgm:t>
        <a:bodyPr/>
        <a:lstStyle/>
        <a:p>
          <a:endParaRPr lang="pt-BR"/>
        </a:p>
      </dgm:t>
    </dgm:pt>
    <dgm:pt modelId="{E1CD1352-7B07-4840-927D-8279E0FBD2AB}" type="asst">
      <dgm:prSet phldrT="[Texto]"/>
      <dgm:spPr/>
      <dgm:t>
        <a:bodyPr/>
        <a:lstStyle/>
        <a:p>
          <a:r>
            <a:rPr lang="pt-BR" dirty="0"/>
            <a:t>Presidente</a:t>
          </a:r>
        </a:p>
      </dgm:t>
    </dgm:pt>
    <dgm:pt modelId="{8C262ED7-D56D-4763-A366-C09E45C22572}" type="parTrans" cxnId="{492B3A26-E189-439E-AFE6-DFC20465D531}">
      <dgm:prSet/>
      <dgm:spPr/>
      <dgm:t>
        <a:bodyPr/>
        <a:lstStyle/>
        <a:p>
          <a:endParaRPr lang="pt-BR"/>
        </a:p>
      </dgm:t>
    </dgm:pt>
    <dgm:pt modelId="{47E24DFE-B31E-42A9-B2E8-C4EE87323F01}" type="sibTrans" cxnId="{492B3A26-E189-439E-AFE6-DFC20465D531}">
      <dgm:prSet/>
      <dgm:spPr/>
      <dgm:t>
        <a:bodyPr/>
        <a:lstStyle/>
        <a:p>
          <a:endParaRPr lang="pt-BR"/>
        </a:p>
      </dgm:t>
    </dgm:pt>
    <dgm:pt modelId="{A51CAE21-E19A-4E2F-9D7D-A2B8A41AA28C}" type="asst">
      <dgm:prSet phldrT="[Texto]"/>
      <dgm:spPr/>
      <dgm:t>
        <a:bodyPr/>
        <a:lstStyle/>
        <a:p>
          <a:r>
            <a:rPr lang="pt-BR" dirty="0"/>
            <a:t>Vice-Presidente</a:t>
          </a:r>
        </a:p>
      </dgm:t>
    </dgm:pt>
    <dgm:pt modelId="{79DF5336-CB3B-4809-BDFF-A8F6650118D4}" type="parTrans" cxnId="{C0F1B546-F4BF-49C1-BCC5-DD163D59C52C}">
      <dgm:prSet/>
      <dgm:spPr/>
      <dgm:t>
        <a:bodyPr/>
        <a:lstStyle/>
        <a:p>
          <a:endParaRPr lang="pt-BR"/>
        </a:p>
      </dgm:t>
    </dgm:pt>
    <dgm:pt modelId="{0F0D77DC-DB8C-4C3B-9CD9-7026BAB6BA52}" type="sibTrans" cxnId="{C0F1B546-F4BF-49C1-BCC5-DD163D59C52C}">
      <dgm:prSet/>
      <dgm:spPr/>
      <dgm:t>
        <a:bodyPr/>
        <a:lstStyle/>
        <a:p>
          <a:endParaRPr lang="pt-BR"/>
        </a:p>
      </dgm:t>
    </dgm:pt>
    <dgm:pt modelId="{2CBCFFF6-E013-410F-8581-862F214A7FA1}" type="asst">
      <dgm:prSet phldrT="[Texto]"/>
      <dgm:spPr/>
      <dgm:t>
        <a:bodyPr/>
        <a:lstStyle/>
        <a:p>
          <a:r>
            <a:rPr lang="pt-BR" dirty="0"/>
            <a:t>Primeiro Secretario</a:t>
          </a:r>
        </a:p>
      </dgm:t>
    </dgm:pt>
    <dgm:pt modelId="{AECF21BC-1F22-45C8-BB8D-C3D75AB475DE}" type="parTrans" cxnId="{135DE5B4-660D-493C-917F-6C57D12DADCC}">
      <dgm:prSet/>
      <dgm:spPr/>
      <dgm:t>
        <a:bodyPr/>
        <a:lstStyle/>
        <a:p>
          <a:endParaRPr lang="pt-BR"/>
        </a:p>
      </dgm:t>
    </dgm:pt>
    <dgm:pt modelId="{D2E15BC4-218D-446A-9277-807385F22D7A}" type="sibTrans" cxnId="{135DE5B4-660D-493C-917F-6C57D12DADCC}">
      <dgm:prSet/>
      <dgm:spPr/>
      <dgm:t>
        <a:bodyPr/>
        <a:lstStyle/>
        <a:p>
          <a:endParaRPr lang="pt-BR"/>
        </a:p>
      </dgm:t>
    </dgm:pt>
    <dgm:pt modelId="{1C98C040-0E71-41E4-8C95-276570FD0CEF}" type="asst">
      <dgm:prSet phldrT="[Texto]"/>
      <dgm:spPr/>
      <dgm:t>
        <a:bodyPr/>
        <a:lstStyle/>
        <a:p>
          <a:r>
            <a:rPr lang="pt-BR" dirty="0"/>
            <a:t>Primeiro Tesoureiro</a:t>
          </a:r>
        </a:p>
      </dgm:t>
    </dgm:pt>
    <dgm:pt modelId="{09AB033E-7CD5-411B-A157-7D0F170DC697}" type="parTrans" cxnId="{CD7D967D-B0B7-49EC-B546-31B22248D3FE}">
      <dgm:prSet/>
      <dgm:spPr/>
      <dgm:t>
        <a:bodyPr/>
        <a:lstStyle/>
        <a:p>
          <a:endParaRPr lang="pt-BR"/>
        </a:p>
      </dgm:t>
    </dgm:pt>
    <dgm:pt modelId="{69C1F331-4C31-43C7-A0B1-90FB0B0715EC}" type="sibTrans" cxnId="{CD7D967D-B0B7-49EC-B546-31B22248D3FE}">
      <dgm:prSet/>
      <dgm:spPr/>
      <dgm:t>
        <a:bodyPr/>
        <a:lstStyle/>
        <a:p>
          <a:endParaRPr lang="pt-BR"/>
        </a:p>
      </dgm:t>
    </dgm:pt>
    <dgm:pt modelId="{A3022752-6CEC-4100-8192-6375B2050A8F}" type="asst">
      <dgm:prSet phldrT="[Texto]"/>
      <dgm:spPr/>
      <dgm:t>
        <a:bodyPr/>
        <a:lstStyle/>
        <a:p>
          <a:r>
            <a:rPr lang="pt-BR" dirty="0"/>
            <a:t>Diretor Administrativo</a:t>
          </a:r>
        </a:p>
      </dgm:t>
    </dgm:pt>
    <dgm:pt modelId="{F31FBBCC-3F41-4613-A3E4-E077C58DFBBA}" type="parTrans" cxnId="{83738C31-5EA8-47C4-8901-D5783D4B4E97}">
      <dgm:prSet/>
      <dgm:spPr/>
      <dgm:t>
        <a:bodyPr/>
        <a:lstStyle/>
        <a:p>
          <a:endParaRPr lang="pt-BR"/>
        </a:p>
      </dgm:t>
    </dgm:pt>
    <dgm:pt modelId="{358B65C2-4B85-4523-A1EF-F5DE766DB810}" type="sibTrans" cxnId="{83738C31-5EA8-47C4-8901-D5783D4B4E97}">
      <dgm:prSet/>
      <dgm:spPr/>
      <dgm:t>
        <a:bodyPr/>
        <a:lstStyle/>
        <a:p>
          <a:endParaRPr lang="pt-BR"/>
        </a:p>
      </dgm:t>
    </dgm:pt>
    <dgm:pt modelId="{6E135286-C7B2-40E8-ADE9-6A9F27C49DD4}" type="asst">
      <dgm:prSet phldrT="[Texto]"/>
      <dgm:spPr/>
      <dgm:t>
        <a:bodyPr/>
        <a:lstStyle/>
        <a:p>
          <a:r>
            <a:rPr lang="pt-BR" dirty="0"/>
            <a:t>Segundo Secretário</a:t>
          </a:r>
        </a:p>
      </dgm:t>
    </dgm:pt>
    <dgm:pt modelId="{9A9D3BBA-543D-4401-AB53-2D74F1E40946}" type="parTrans" cxnId="{C7140997-BAC4-46DC-8FC7-8341D47AA33B}">
      <dgm:prSet/>
      <dgm:spPr/>
      <dgm:t>
        <a:bodyPr/>
        <a:lstStyle/>
        <a:p>
          <a:endParaRPr lang="pt-BR"/>
        </a:p>
      </dgm:t>
    </dgm:pt>
    <dgm:pt modelId="{9C2A1557-B0A3-43EB-8C3D-EF64F46E442C}" type="sibTrans" cxnId="{C7140997-BAC4-46DC-8FC7-8341D47AA33B}">
      <dgm:prSet/>
      <dgm:spPr/>
      <dgm:t>
        <a:bodyPr/>
        <a:lstStyle/>
        <a:p>
          <a:endParaRPr lang="pt-BR"/>
        </a:p>
      </dgm:t>
    </dgm:pt>
    <dgm:pt modelId="{8EB37009-94F0-45DD-9145-ECB664F95514}" type="asst">
      <dgm:prSet phldrT="[Texto]"/>
      <dgm:spPr/>
      <dgm:t>
        <a:bodyPr/>
        <a:lstStyle/>
        <a:p>
          <a:r>
            <a:rPr lang="pt-BR" dirty="0"/>
            <a:t>Segundo Tesoureiro</a:t>
          </a:r>
        </a:p>
      </dgm:t>
    </dgm:pt>
    <dgm:pt modelId="{76F4A26A-79EB-4B6E-B616-F28D566CC91D}" type="parTrans" cxnId="{A0CB23DA-3E89-407E-BD5F-7429A2C2117C}">
      <dgm:prSet/>
      <dgm:spPr/>
      <dgm:t>
        <a:bodyPr/>
        <a:lstStyle/>
        <a:p>
          <a:endParaRPr lang="pt-BR"/>
        </a:p>
      </dgm:t>
    </dgm:pt>
    <dgm:pt modelId="{D63C387C-262F-4C2E-AA1F-9719EEF8CFF2}" type="sibTrans" cxnId="{A0CB23DA-3E89-407E-BD5F-7429A2C2117C}">
      <dgm:prSet/>
      <dgm:spPr/>
      <dgm:t>
        <a:bodyPr/>
        <a:lstStyle/>
        <a:p>
          <a:endParaRPr lang="pt-BR"/>
        </a:p>
      </dgm:t>
    </dgm:pt>
    <dgm:pt modelId="{405E8A20-514A-44FF-8B91-3B3AA1DBF0AC}" type="asst">
      <dgm:prSet phldrT="[Texto]"/>
      <dgm:spPr/>
      <dgm:t>
        <a:bodyPr/>
        <a:lstStyle/>
        <a:p>
          <a:r>
            <a:rPr lang="pt-BR" dirty="0"/>
            <a:t>Diretor de Comunicação</a:t>
          </a:r>
        </a:p>
      </dgm:t>
    </dgm:pt>
    <dgm:pt modelId="{C4F479A8-04E5-498B-B8CA-B64044CA9C19}" type="parTrans" cxnId="{BE45966D-1AB7-41BF-8C8C-59517F928331}">
      <dgm:prSet/>
      <dgm:spPr/>
      <dgm:t>
        <a:bodyPr/>
        <a:lstStyle/>
        <a:p>
          <a:endParaRPr lang="pt-BR"/>
        </a:p>
      </dgm:t>
    </dgm:pt>
    <dgm:pt modelId="{2D75C65D-C5DF-46B9-B537-FB3F413A9B27}" type="sibTrans" cxnId="{BE45966D-1AB7-41BF-8C8C-59517F928331}">
      <dgm:prSet/>
      <dgm:spPr/>
      <dgm:t>
        <a:bodyPr/>
        <a:lstStyle/>
        <a:p>
          <a:endParaRPr lang="pt-BR"/>
        </a:p>
      </dgm:t>
    </dgm:pt>
    <dgm:pt modelId="{8485B647-DAEA-496B-B687-7A5E91C19907}" type="asst">
      <dgm:prSet phldrT="[Texto]"/>
      <dgm:spPr/>
      <dgm:t>
        <a:bodyPr/>
        <a:lstStyle/>
        <a:p>
          <a:r>
            <a:rPr lang="pt-BR" dirty="0"/>
            <a:t>Diretor de Promoção</a:t>
          </a:r>
        </a:p>
      </dgm:t>
    </dgm:pt>
    <dgm:pt modelId="{A22DF0C0-BA0F-4D34-8B9F-0E0C5E19CFD4}" type="parTrans" cxnId="{35B33D80-C26C-4DF9-8199-02734F2C982D}">
      <dgm:prSet/>
      <dgm:spPr/>
      <dgm:t>
        <a:bodyPr/>
        <a:lstStyle/>
        <a:p>
          <a:endParaRPr lang="pt-BR"/>
        </a:p>
      </dgm:t>
    </dgm:pt>
    <dgm:pt modelId="{E6DA05DF-0949-473B-BAA4-ACD9F170FC70}" type="sibTrans" cxnId="{35B33D80-C26C-4DF9-8199-02734F2C982D}">
      <dgm:prSet/>
      <dgm:spPr/>
      <dgm:t>
        <a:bodyPr/>
        <a:lstStyle/>
        <a:p>
          <a:endParaRPr lang="pt-BR"/>
        </a:p>
      </dgm:t>
    </dgm:pt>
    <dgm:pt modelId="{848A7CA4-F11A-45A3-8525-75C6771D5861}" type="asst">
      <dgm:prSet phldrT="[Texto]"/>
      <dgm:spPr/>
      <dgm:t>
        <a:bodyPr/>
        <a:lstStyle/>
        <a:p>
          <a:r>
            <a:rPr lang="pt-BR" dirty="0"/>
            <a:t>Luiz G. Jr</a:t>
          </a:r>
        </a:p>
      </dgm:t>
    </dgm:pt>
    <dgm:pt modelId="{35FFD3BE-1E1E-4A77-875B-BAA562166DBD}" type="parTrans" cxnId="{32433111-57D1-416C-AE80-FC9D7EDF5003}">
      <dgm:prSet/>
      <dgm:spPr/>
      <dgm:t>
        <a:bodyPr/>
        <a:lstStyle/>
        <a:p>
          <a:endParaRPr lang="pt-BR"/>
        </a:p>
      </dgm:t>
    </dgm:pt>
    <dgm:pt modelId="{73971EFA-80D3-4129-A6A2-88C649CF5E74}" type="sibTrans" cxnId="{32433111-57D1-416C-AE80-FC9D7EDF5003}">
      <dgm:prSet/>
      <dgm:spPr/>
      <dgm:t>
        <a:bodyPr/>
        <a:lstStyle/>
        <a:p>
          <a:endParaRPr lang="pt-BR"/>
        </a:p>
      </dgm:t>
    </dgm:pt>
    <dgm:pt modelId="{A868FD9F-E2C4-4693-8D4D-45159C24782D}" type="asst">
      <dgm:prSet phldrT="[Texto]"/>
      <dgm:spPr/>
      <dgm:t>
        <a:bodyPr/>
        <a:lstStyle/>
        <a:p>
          <a:r>
            <a:rPr lang="pt-BR" dirty="0"/>
            <a:t>Altair Rodrigues</a:t>
          </a:r>
        </a:p>
      </dgm:t>
    </dgm:pt>
    <dgm:pt modelId="{5D490087-18AF-4E16-9010-EB43526D798C}" type="parTrans" cxnId="{FDC61204-148B-4191-BECC-9DBA1749C190}">
      <dgm:prSet/>
      <dgm:spPr/>
      <dgm:t>
        <a:bodyPr/>
        <a:lstStyle/>
        <a:p>
          <a:endParaRPr lang="pt-BR"/>
        </a:p>
      </dgm:t>
    </dgm:pt>
    <dgm:pt modelId="{FBE99B89-627F-44AE-AD2F-018293EB0BBD}" type="sibTrans" cxnId="{FDC61204-148B-4191-BECC-9DBA1749C190}">
      <dgm:prSet/>
      <dgm:spPr/>
      <dgm:t>
        <a:bodyPr/>
        <a:lstStyle/>
        <a:p>
          <a:endParaRPr lang="pt-BR"/>
        </a:p>
      </dgm:t>
    </dgm:pt>
    <dgm:pt modelId="{383BBF53-EF74-4EA6-857B-D79DE3B65C00}" type="asst">
      <dgm:prSet phldrT="[Texto]"/>
      <dgm:spPr/>
      <dgm:t>
        <a:bodyPr/>
        <a:lstStyle/>
        <a:p>
          <a:r>
            <a:rPr lang="pt-BR" dirty="0"/>
            <a:t>Angelo Nicolini</a:t>
          </a:r>
        </a:p>
      </dgm:t>
    </dgm:pt>
    <dgm:pt modelId="{B9D79573-D167-4DCC-A3CF-3B1C2D541F93}" type="parTrans" cxnId="{4B626BAD-2A77-40FA-9554-38C5D75632C1}">
      <dgm:prSet/>
      <dgm:spPr/>
      <dgm:t>
        <a:bodyPr/>
        <a:lstStyle/>
        <a:p>
          <a:endParaRPr lang="pt-BR"/>
        </a:p>
      </dgm:t>
    </dgm:pt>
    <dgm:pt modelId="{6265E1F1-55C2-400D-975F-2C283FF5AFC3}" type="sibTrans" cxnId="{4B626BAD-2A77-40FA-9554-38C5D75632C1}">
      <dgm:prSet/>
      <dgm:spPr/>
      <dgm:t>
        <a:bodyPr/>
        <a:lstStyle/>
        <a:p>
          <a:endParaRPr lang="pt-BR"/>
        </a:p>
      </dgm:t>
    </dgm:pt>
    <dgm:pt modelId="{CABE0238-457C-49E5-BA5B-8ED56FB440BA}" type="asst">
      <dgm:prSet phldrT="[Texto]"/>
      <dgm:spPr/>
      <dgm:t>
        <a:bodyPr/>
        <a:lstStyle/>
        <a:p>
          <a:r>
            <a:rPr lang="pt-BR" dirty="0"/>
            <a:t>Leonardo Cumin Carignano</a:t>
          </a:r>
        </a:p>
      </dgm:t>
    </dgm:pt>
    <dgm:pt modelId="{F6E01847-79B1-4AAB-AAB3-C2341F2A190E}" type="parTrans" cxnId="{91AB117F-AD88-46DC-B896-0A94F7D0BA09}">
      <dgm:prSet/>
      <dgm:spPr/>
      <dgm:t>
        <a:bodyPr/>
        <a:lstStyle/>
        <a:p>
          <a:endParaRPr lang="pt-BR"/>
        </a:p>
      </dgm:t>
    </dgm:pt>
    <dgm:pt modelId="{D498F7F8-76B3-477C-B75A-81BE1547F5C1}" type="sibTrans" cxnId="{91AB117F-AD88-46DC-B896-0A94F7D0BA09}">
      <dgm:prSet/>
      <dgm:spPr/>
      <dgm:t>
        <a:bodyPr/>
        <a:lstStyle/>
        <a:p>
          <a:endParaRPr lang="pt-BR"/>
        </a:p>
      </dgm:t>
    </dgm:pt>
    <dgm:pt modelId="{66E4D69F-AD90-468F-A09B-43B6D9B32759}" type="asst">
      <dgm:prSet phldrT="[Texto]"/>
      <dgm:spPr/>
      <dgm:t>
        <a:bodyPr/>
        <a:lstStyle/>
        <a:p>
          <a:r>
            <a:rPr lang="pt-BR" dirty="0"/>
            <a:t>Marilza Clea do Nascimento</a:t>
          </a:r>
        </a:p>
      </dgm:t>
    </dgm:pt>
    <dgm:pt modelId="{9BCC9051-3102-4DDA-9272-3C767757A1DA}" type="parTrans" cxnId="{E97DE569-530D-41EA-A114-E1B9B7083D58}">
      <dgm:prSet/>
      <dgm:spPr/>
      <dgm:t>
        <a:bodyPr/>
        <a:lstStyle/>
        <a:p>
          <a:endParaRPr lang="pt-BR"/>
        </a:p>
      </dgm:t>
    </dgm:pt>
    <dgm:pt modelId="{C0C09013-A1AE-4EBC-B3D7-F1C157604B48}" type="sibTrans" cxnId="{E97DE569-530D-41EA-A114-E1B9B7083D58}">
      <dgm:prSet/>
      <dgm:spPr/>
      <dgm:t>
        <a:bodyPr/>
        <a:lstStyle/>
        <a:p>
          <a:endParaRPr lang="pt-BR"/>
        </a:p>
      </dgm:t>
    </dgm:pt>
    <dgm:pt modelId="{4A5A3533-89DB-4ADD-9245-67E82B6A83AF}" type="asst">
      <dgm:prSet phldrT="[Texto]"/>
      <dgm:spPr/>
      <dgm:t>
        <a:bodyPr/>
        <a:lstStyle/>
        <a:p>
          <a:r>
            <a:rPr lang="pt-BR" dirty="0"/>
            <a:t>Estênio Honorato</a:t>
          </a:r>
        </a:p>
      </dgm:t>
    </dgm:pt>
    <dgm:pt modelId="{01FC0AB6-5FA5-4ED8-B39A-BACBB681424D}" type="parTrans" cxnId="{3D5B3DCB-ADE9-421F-867F-B633F871B119}">
      <dgm:prSet/>
      <dgm:spPr/>
      <dgm:t>
        <a:bodyPr/>
        <a:lstStyle/>
        <a:p>
          <a:endParaRPr lang="pt-BR"/>
        </a:p>
      </dgm:t>
    </dgm:pt>
    <dgm:pt modelId="{F4E193BC-CB2E-4C3C-82B2-D18B4C22796B}" type="sibTrans" cxnId="{3D5B3DCB-ADE9-421F-867F-B633F871B119}">
      <dgm:prSet/>
      <dgm:spPr/>
      <dgm:t>
        <a:bodyPr/>
        <a:lstStyle/>
        <a:p>
          <a:endParaRPr lang="pt-BR"/>
        </a:p>
      </dgm:t>
    </dgm:pt>
    <dgm:pt modelId="{C9D2AD44-CC44-426E-A717-A07219B6F42A}" type="asst">
      <dgm:prSet phldrT="[Texto]"/>
      <dgm:spPr/>
      <dgm:t>
        <a:bodyPr/>
        <a:lstStyle/>
        <a:p>
          <a:r>
            <a:rPr lang="pt-BR" dirty="0"/>
            <a:t>Célio Aparecido</a:t>
          </a:r>
        </a:p>
      </dgm:t>
    </dgm:pt>
    <dgm:pt modelId="{25925828-1580-483F-8017-4EA6EA3720FA}" type="parTrans" cxnId="{EFD5DB81-A9B7-4845-9892-5F3BF2E8CE10}">
      <dgm:prSet/>
      <dgm:spPr/>
      <dgm:t>
        <a:bodyPr/>
        <a:lstStyle/>
        <a:p>
          <a:endParaRPr lang="pt-BR"/>
        </a:p>
      </dgm:t>
    </dgm:pt>
    <dgm:pt modelId="{E886AA88-5B29-4AD1-A0B4-C2DC223EDB58}" type="sibTrans" cxnId="{EFD5DB81-A9B7-4845-9892-5F3BF2E8CE10}">
      <dgm:prSet/>
      <dgm:spPr/>
      <dgm:t>
        <a:bodyPr/>
        <a:lstStyle/>
        <a:p>
          <a:endParaRPr lang="pt-BR"/>
        </a:p>
      </dgm:t>
    </dgm:pt>
    <dgm:pt modelId="{742CCDC7-BA55-4BE9-B5E0-EDD525F2D73A}" type="asst">
      <dgm:prSet phldrT="[Texto]"/>
      <dgm:spPr/>
      <dgm:t>
        <a:bodyPr/>
        <a:lstStyle/>
        <a:p>
          <a:r>
            <a:rPr lang="pt-BR" dirty="0"/>
            <a:t>Jackson Breda</a:t>
          </a:r>
        </a:p>
      </dgm:t>
    </dgm:pt>
    <dgm:pt modelId="{3F043453-8730-445A-9E2B-CCF748EBA2B4}" type="parTrans" cxnId="{DAE4166C-AC9C-4805-A32D-0AA8BE950AD8}">
      <dgm:prSet/>
      <dgm:spPr/>
      <dgm:t>
        <a:bodyPr/>
        <a:lstStyle/>
        <a:p>
          <a:endParaRPr lang="pt-BR"/>
        </a:p>
      </dgm:t>
    </dgm:pt>
    <dgm:pt modelId="{C2AB304A-549B-4165-8069-24D4BE6D7724}" type="sibTrans" cxnId="{DAE4166C-AC9C-4805-A32D-0AA8BE950AD8}">
      <dgm:prSet/>
      <dgm:spPr/>
      <dgm:t>
        <a:bodyPr/>
        <a:lstStyle/>
        <a:p>
          <a:endParaRPr lang="pt-BR"/>
        </a:p>
      </dgm:t>
    </dgm:pt>
    <dgm:pt modelId="{0C8A445E-F18A-4BA5-BC96-EBBBF56C9B23}" type="asst">
      <dgm:prSet phldrT="[Texto]"/>
      <dgm:spPr/>
      <dgm:t>
        <a:bodyPr/>
        <a:lstStyle/>
        <a:p>
          <a:r>
            <a:rPr lang="pt-BR" dirty="0"/>
            <a:t>Roberto de Lima</a:t>
          </a:r>
        </a:p>
      </dgm:t>
    </dgm:pt>
    <dgm:pt modelId="{83490048-96F0-4B68-A910-6C1984AA3D6B}" type="parTrans" cxnId="{083230B5-7904-4A67-9D51-D557EE57B008}">
      <dgm:prSet/>
      <dgm:spPr/>
      <dgm:t>
        <a:bodyPr/>
        <a:lstStyle/>
        <a:p>
          <a:endParaRPr lang="pt-BR"/>
        </a:p>
      </dgm:t>
    </dgm:pt>
    <dgm:pt modelId="{AA9486C9-C5F7-4774-9F3B-7F488A376206}" type="sibTrans" cxnId="{083230B5-7904-4A67-9D51-D557EE57B008}">
      <dgm:prSet/>
      <dgm:spPr/>
      <dgm:t>
        <a:bodyPr/>
        <a:lstStyle/>
        <a:p>
          <a:endParaRPr lang="pt-BR"/>
        </a:p>
      </dgm:t>
    </dgm:pt>
    <dgm:pt modelId="{95637F2A-8E44-4EBB-99DF-856ECDA2D3EB}" type="pres">
      <dgm:prSet presAssocID="{44739A74-E67F-4C37-ABCE-F4A9693BAC9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67202F2-E166-4B06-B29D-BA22312F5398}" type="pres">
      <dgm:prSet presAssocID="{68F2DC6B-C0ED-4982-9DB3-3F3A03DDC2A0}" presName="root1" presStyleCnt="0"/>
      <dgm:spPr/>
    </dgm:pt>
    <dgm:pt modelId="{C58FD7B3-F8BE-4D15-BD36-0223F3E9FFA8}" type="pres">
      <dgm:prSet presAssocID="{68F2DC6B-C0ED-4982-9DB3-3F3A03DDC2A0}" presName="LevelOneTextNode" presStyleLbl="node0" presStyleIdx="0" presStyleCnt="1">
        <dgm:presLayoutVars>
          <dgm:chPref val="3"/>
        </dgm:presLayoutVars>
      </dgm:prSet>
      <dgm:spPr/>
    </dgm:pt>
    <dgm:pt modelId="{6235286E-7C19-4849-9176-EA0B92C609A8}" type="pres">
      <dgm:prSet presAssocID="{68F2DC6B-C0ED-4982-9DB3-3F3A03DDC2A0}" presName="level2hierChild" presStyleCnt="0"/>
      <dgm:spPr/>
    </dgm:pt>
    <dgm:pt modelId="{0B8188C4-6A68-4E4B-B352-D17312C814FC}" type="pres">
      <dgm:prSet presAssocID="{8C262ED7-D56D-4763-A366-C09E45C22572}" presName="conn2-1" presStyleLbl="parChTrans1D2" presStyleIdx="0" presStyleCnt="9"/>
      <dgm:spPr/>
    </dgm:pt>
    <dgm:pt modelId="{EA2F518B-35BD-4231-8761-14C7044A66CC}" type="pres">
      <dgm:prSet presAssocID="{8C262ED7-D56D-4763-A366-C09E45C22572}" presName="connTx" presStyleLbl="parChTrans1D2" presStyleIdx="0" presStyleCnt="9"/>
      <dgm:spPr/>
    </dgm:pt>
    <dgm:pt modelId="{8AC69862-D50A-4972-9703-F107CD109EED}" type="pres">
      <dgm:prSet presAssocID="{E1CD1352-7B07-4840-927D-8279E0FBD2AB}" presName="root2" presStyleCnt="0"/>
      <dgm:spPr/>
    </dgm:pt>
    <dgm:pt modelId="{311FDBD9-37D1-4417-A7D2-50BB8D34E197}" type="pres">
      <dgm:prSet presAssocID="{E1CD1352-7B07-4840-927D-8279E0FBD2AB}" presName="LevelTwoTextNode" presStyleLbl="asst0" presStyleIdx="0" presStyleCnt="18">
        <dgm:presLayoutVars>
          <dgm:chPref val="3"/>
        </dgm:presLayoutVars>
      </dgm:prSet>
      <dgm:spPr/>
    </dgm:pt>
    <dgm:pt modelId="{011005CE-3769-420B-9E5F-9EC15120135D}" type="pres">
      <dgm:prSet presAssocID="{E1CD1352-7B07-4840-927D-8279E0FBD2AB}" presName="level3hierChild" presStyleCnt="0"/>
      <dgm:spPr/>
    </dgm:pt>
    <dgm:pt modelId="{50D1ECD4-3C96-45F2-9C53-54391B606B11}" type="pres">
      <dgm:prSet presAssocID="{35FFD3BE-1E1E-4A77-875B-BAA562166DBD}" presName="conn2-1" presStyleLbl="parChTrans1D3" presStyleIdx="0" presStyleCnt="9"/>
      <dgm:spPr/>
    </dgm:pt>
    <dgm:pt modelId="{EC6EA8A8-003C-4E85-B70E-637EF8437805}" type="pres">
      <dgm:prSet presAssocID="{35FFD3BE-1E1E-4A77-875B-BAA562166DBD}" presName="connTx" presStyleLbl="parChTrans1D3" presStyleIdx="0" presStyleCnt="9"/>
      <dgm:spPr/>
    </dgm:pt>
    <dgm:pt modelId="{58689964-EC3A-4A30-A5DD-760EC3FAB8FF}" type="pres">
      <dgm:prSet presAssocID="{848A7CA4-F11A-45A3-8525-75C6771D5861}" presName="root2" presStyleCnt="0"/>
      <dgm:spPr/>
    </dgm:pt>
    <dgm:pt modelId="{DE88D3FA-47F2-4BA2-AA59-42D2190AFAE6}" type="pres">
      <dgm:prSet presAssocID="{848A7CA4-F11A-45A3-8525-75C6771D5861}" presName="LevelTwoTextNode" presStyleLbl="asst0" presStyleIdx="1" presStyleCnt="18">
        <dgm:presLayoutVars>
          <dgm:chPref val="3"/>
        </dgm:presLayoutVars>
      </dgm:prSet>
      <dgm:spPr/>
    </dgm:pt>
    <dgm:pt modelId="{75225086-A4EC-4315-A735-3658479FF369}" type="pres">
      <dgm:prSet presAssocID="{848A7CA4-F11A-45A3-8525-75C6771D5861}" presName="level3hierChild" presStyleCnt="0"/>
      <dgm:spPr/>
    </dgm:pt>
    <dgm:pt modelId="{2058BD08-6D58-4B28-B114-EF323F98BF43}" type="pres">
      <dgm:prSet presAssocID="{79DF5336-CB3B-4809-BDFF-A8F6650118D4}" presName="conn2-1" presStyleLbl="parChTrans1D2" presStyleIdx="1" presStyleCnt="9"/>
      <dgm:spPr/>
    </dgm:pt>
    <dgm:pt modelId="{149BC7DC-E135-4AFF-B69F-4F5DA2730542}" type="pres">
      <dgm:prSet presAssocID="{79DF5336-CB3B-4809-BDFF-A8F6650118D4}" presName="connTx" presStyleLbl="parChTrans1D2" presStyleIdx="1" presStyleCnt="9"/>
      <dgm:spPr/>
    </dgm:pt>
    <dgm:pt modelId="{FF1B966C-348C-47A2-A5BF-3013703ABBB6}" type="pres">
      <dgm:prSet presAssocID="{A51CAE21-E19A-4E2F-9D7D-A2B8A41AA28C}" presName="root2" presStyleCnt="0"/>
      <dgm:spPr/>
    </dgm:pt>
    <dgm:pt modelId="{C7A18E17-B670-49B6-8E17-F30287DA8B95}" type="pres">
      <dgm:prSet presAssocID="{A51CAE21-E19A-4E2F-9D7D-A2B8A41AA28C}" presName="LevelTwoTextNode" presStyleLbl="asst0" presStyleIdx="2" presStyleCnt="18">
        <dgm:presLayoutVars>
          <dgm:chPref val="3"/>
        </dgm:presLayoutVars>
      </dgm:prSet>
      <dgm:spPr/>
    </dgm:pt>
    <dgm:pt modelId="{08673941-2892-4BC9-A6D7-770283C4DF64}" type="pres">
      <dgm:prSet presAssocID="{A51CAE21-E19A-4E2F-9D7D-A2B8A41AA28C}" presName="level3hierChild" presStyleCnt="0"/>
      <dgm:spPr/>
    </dgm:pt>
    <dgm:pt modelId="{2E3F2885-5A00-4798-9060-16536EDE4537}" type="pres">
      <dgm:prSet presAssocID="{5D490087-18AF-4E16-9010-EB43526D798C}" presName="conn2-1" presStyleLbl="parChTrans1D3" presStyleIdx="1" presStyleCnt="9"/>
      <dgm:spPr/>
    </dgm:pt>
    <dgm:pt modelId="{324A29E6-8649-4A29-A0C9-50088E78766A}" type="pres">
      <dgm:prSet presAssocID="{5D490087-18AF-4E16-9010-EB43526D798C}" presName="connTx" presStyleLbl="parChTrans1D3" presStyleIdx="1" presStyleCnt="9"/>
      <dgm:spPr/>
    </dgm:pt>
    <dgm:pt modelId="{82FDE8CC-8A57-4B7B-9147-8FBFEFA01E8E}" type="pres">
      <dgm:prSet presAssocID="{A868FD9F-E2C4-4693-8D4D-45159C24782D}" presName="root2" presStyleCnt="0"/>
      <dgm:spPr/>
    </dgm:pt>
    <dgm:pt modelId="{1BB5ADFF-37EA-4C33-BA79-020456370EC3}" type="pres">
      <dgm:prSet presAssocID="{A868FD9F-E2C4-4693-8D4D-45159C24782D}" presName="LevelTwoTextNode" presStyleLbl="asst0" presStyleIdx="3" presStyleCnt="18">
        <dgm:presLayoutVars>
          <dgm:chPref val="3"/>
        </dgm:presLayoutVars>
      </dgm:prSet>
      <dgm:spPr/>
    </dgm:pt>
    <dgm:pt modelId="{74FDABE2-BED2-4710-9FEE-E356FA1556F2}" type="pres">
      <dgm:prSet presAssocID="{A868FD9F-E2C4-4693-8D4D-45159C24782D}" presName="level3hierChild" presStyleCnt="0"/>
      <dgm:spPr/>
    </dgm:pt>
    <dgm:pt modelId="{5CCB4DE5-5E38-449E-B380-535FFC07722D}" type="pres">
      <dgm:prSet presAssocID="{AECF21BC-1F22-45C8-BB8D-C3D75AB475DE}" presName="conn2-1" presStyleLbl="parChTrans1D2" presStyleIdx="2" presStyleCnt="9"/>
      <dgm:spPr/>
    </dgm:pt>
    <dgm:pt modelId="{B57F273B-7FBF-4513-B3C5-80C25F4D4A48}" type="pres">
      <dgm:prSet presAssocID="{AECF21BC-1F22-45C8-BB8D-C3D75AB475DE}" presName="connTx" presStyleLbl="parChTrans1D2" presStyleIdx="2" presStyleCnt="9"/>
      <dgm:spPr/>
    </dgm:pt>
    <dgm:pt modelId="{1BA567FE-761E-4A7F-9D70-BB5C69915D12}" type="pres">
      <dgm:prSet presAssocID="{2CBCFFF6-E013-410F-8581-862F214A7FA1}" presName="root2" presStyleCnt="0"/>
      <dgm:spPr/>
    </dgm:pt>
    <dgm:pt modelId="{8BE64037-7B21-476A-92B1-0B7D6EBD9787}" type="pres">
      <dgm:prSet presAssocID="{2CBCFFF6-E013-410F-8581-862F214A7FA1}" presName="LevelTwoTextNode" presStyleLbl="asst0" presStyleIdx="4" presStyleCnt="18">
        <dgm:presLayoutVars>
          <dgm:chPref val="3"/>
        </dgm:presLayoutVars>
      </dgm:prSet>
      <dgm:spPr/>
    </dgm:pt>
    <dgm:pt modelId="{4D7C68E6-1807-4D83-8AEE-488049232145}" type="pres">
      <dgm:prSet presAssocID="{2CBCFFF6-E013-410F-8581-862F214A7FA1}" presName="level3hierChild" presStyleCnt="0"/>
      <dgm:spPr/>
    </dgm:pt>
    <dgm:pt modelId="{FAA697ED-53EC-4C10-98F0-0EF7710F6216}" type="pres">
      <dgm:prSet presAssocID="{B9D79573-D167-4DCC-A3CF-3B1C2D541F93}" presName="conn2-1" presStyleLbl="parChTrans1D3" presStyleIdx="2" presStyleCnt="9"/>
      <dgm:spPr/>
    </dgm:pt>
    <dgm:pt modelId="{BAA2CAA4-75D6-4CB5-BEEA-D04BB29D6839}" type="pres">
      <dgm:prSet presAssocID="{B9D79573-D167-4DCC-A3CF-3B1C2D541F93}" presName="connTx" presStyleLbl="parChTrans1D3" presStyleIdx="2" presStyleCnt="9"/>
      <dgm:spPr/>
    </dgm:pt>
    <dgm:pt modelId="{93F11084-C8D0-4D92-A0AD-3B1CC6CF9BDC}" type="pres">
      <dgm:prSet presAssocID="{383BBF53-EF74-4EA6-857B-D79DE3B65C00}" presName="root2" presStyleCnt="0"/>
      <dgm:spPr/>
    </dgm:pt>
    <dgm:pt modelId="{DEA19213-8710-4280-A88A-F118D4F80F41}" type="pres">
      <dgm:prSet presAssocID="{383BBF53-EF74-4EA6-857B-D79DE3B65C00}" presName="LevelTwoTextNode" presStyleLbl="asst0" presStyleIdx="5" presStyleCnt="18">
        <dgm:presLayoutVars>
          <dgm:chPref val="3"/>
        </dgm:presLayoutVars>
      </dgm:prSet>
      <dgm:spPr/>
    </dgm:pt>
    <dgm:pt modelId="{E42275DA-E6F3-4EBF-9D27-CBF85FF2B9C3}" type="pres">
      <dgm:prSet presAssocID="{383BBF53-EF74-4EA6-857B-D79DE3B65C00}" presName="level3hierChild" presStyleCnt="0"/>
      <dgm:spPr/>
    </dgm:pt>
    <dgm:pt modelId="{37557836-04F6-4B9F-8276-2BC3C399B0C1}" type="pres">
      <dgm:prSet presAssocID="{9A9D3BBA-543D-4401-AB53-2D74F1E40946}" presName="conn2-1" presStyleLbl="parChTrans1D2" presStyleIdx="3" presStyleCnt="9"/>
      <dgm:spPr/>
    </dgm:pt>
    <dgm:pt modelId="{5470DEC1-3C72-48F9-A529-D60F7A9EBA0D}" type="pres">
      <dgm:prSet presAssocID="{9A9D3BBA-543D-4401-AB53-2D74F1E40946}" presName="connTx" presStyleLbl="parChTrans1D2" presStyleIdx="3" presStyleCnt="9"/>
      <dgm:spPr/>
    </dgm:pt>
    <dgm:pt modelId="{35B9FD5B-1F7F-47C2-9523-E30817F54608}" type="pres">
      <dgm:prSet presAssocID="{6E135286-C7B2-40E8-ADE9-6A9F27C49DD4}" presName="root2" presStyleCnt="0"/>
      <dgm:spPr/>
    </dgm:pt>
    <dgm:pt modelId="{919CB678-4CBF-4B2C-8809-892CF460F246}" type="pres">
      <dgm:prSet presAssocID="{6E135286-C7B2-40E8-ADE9-6A9F27C49DD4}" presName="LevelTwoTextNode" presStyleLbl="asst0" presStyleIdx="6" presStyleCnt="18">
        <dgm:presLayoutVars>
          <dgm:chPref val="3"/>
        </dgm:presLayoutVars>
      </dgm:prSet>
      <dgm:spPr/>
    </dgm:pt>
    <dgm:pt modelId="{E282377E-3816-4C0C-95FA-C29F33F8FE43}" type="pres">
      <dgm:prSet presAssocID="{6E135286-C7B2-40E8-ADE9-6A9F27C49DD4}" presName="level3hierChild" presStyleCnt="0"/>
      <dgm:spPr/>
    </dgm:pt>
    <dgm:pt modelId="{A719F51E-7208-4973-B6EE-01DEB0540488}" type="pres">
      <dgm:prSet presAssocID="{F6E01847-79B1-4AAB-AAB3-C2341F2A190E}" presName="conn2-1" presStyleLbl="parChTrans1D3" presStyleIdx="3" presStyleCnt="9"/>
      <dgm:spPr/>
    </dgm:pt>
    <dgm:pt modelId="{A0183F10-F987-4D8D-9BCC-595166A11328}" type="pres">
      <dgm:prSet presAssocID="{F6E01847-79B1-4AAB-AAB3-C2341F2A190E}" presName="connTx" presStyleLbl="parChTrans1D3" presStyleIdx="3" presStyleCnt="9"/>
      <dgm:spPr/>
    </dgm:pt>
    <dgm:pt modelId="{51E8F91E-E0A8-4AB0-A87E-B392B0586752}" type="pres">
      <dgm:prSet presAssocID="{CABE0238-457C-49E5-BA5B-8ED56FB440BA}" presName="root2" presStyleCnt="0"/>
      <dgm:spPr/>
    </dgm:pt>
    <dgm:pt modelId="{4A49B074-86AD-4431-8BE2-4C42F70C2064}" type="pres">
      <dgm:prSet presAssocID="{CABE0238-457C-49E5-BA5B-8ED56FB440BA}" presName="LevelTwoTextNode" presStyleLbl="asst0" presStyleIdx="7" presStyleCnt="18">
        <dgm:presLayoutVars>
          <dgm:chPref val="3"/>
        </dgm:presLayoutVars>
      </dgm:prSet>
      <dgm:spPr/>
    </dgm:pt>
    <dgm:pt modelId="{6C63EDA7-BA94-421B-8E1E-941E95E9F347}" type="pres">
      <dgm:prSet presAssocID="{CABE0238-457C-49E5-BA5B-8ED56FB440BA}" presName="level3hierChild" presStyleCnt="0"/>
      <dgm:spPr/>
    </dgm:pt>
    <dgm:pt modelId="{88F252BD-A3E1-404D-A54A-22ACAEAD41CE}" type="pres">
      <dgm:prSet presAssocID="{09AB033E-7CD5-411B-A157-7D0F170DC697}" presName="conn2-1" presStyleLbl="parChTrans1D2" presStyleIdx="4" presStyleCnt="9"/>
      <dgm:spPr/>
    </dgm:pt>
    <dgm:pt modelId="{DEB5126A-2F76-4CAA-9EE3-C2E9D671482F}" type="pres">
      <dgm:prSet presAssocID="{09AB033E-7CD5-411B-A157-7D0F170DC697}" presName="connTx" presStyleLbl="parChTrans1D2" presStyleIdx="4" presStyleCnt="9"/>
      <dgm:spPr/>
    </dgm:pt>
    <dgm:pt modelId="{AFCC6EA3-5AD4-4300-A04B-8BEF55F57F11}" type="pres">
      <dgm:prSet presAssocID="{1C98C040-0E71-41E4-8C95-276570FD0CEF}" presName="root2" presStyleCnt="0"/>
      <dgm:spPr/>
    </dgm:pt>
    <dgm:pt modelId="{D91DEEBD-5C5A-4F79-9BDC-EE1673386DF7}" type="pres">
      <dgm:prSet presAssocID="{1C98C040-0E71-41E4-8C95-276570FD0CEF}" presName="LevelTwoTextNode" presStyleLbl="asst0" presStyleIdx="8" presStyleCnt="18">
        <dgm:presLayoutVars>
          <dgm:chPref val="3"/>
        </dgm:presLayoutVars>
      </dgm:prSet>
      <dgm:spPr/>
    </dgm:pt>
    <dgm:pt modelId="{8AA02F34-DF22-4887-BA59-637697E8BD4F}" type="pres">
      <dgm:prSet presAssocID="{1C98C040-0E71-41E4-8C95-276570FD0CEF}" presName="level3hierChild" presStyleCnt="0"/>
      <dgm:spPr/>
    </dgm:pt>
    <dgm:pt modelId="{12EC3B19-96C0-45B7-9152-A8A80E6F5B69}" type="pres">
      <dgm:prSet presAssocID="{9BCC9051-3102-4DDA-9272-3C767757A1DA}" presName="conn2-1" presStyleLbl="parChTrans1D3" presStyleIdx="4" presStyleCnt="9"/>
      <dgm:spPr/>
    </dgm:pt>
    <dgm:pt modelId="{EDEEE107-CE94-4EAB-BB28-70B2F79830AA}" type="pres">
      <dgm:prSet presAssocID="{9BCC9051-3102-4DDA-9272-3C767757A1DA}" presName="connTx" presStyleLbl="parChTrans1D3" presStyleIdx="4" presStyleCnt="9"/>
      <dgm:spPr/>
    </dgm:pt>
    <dgm:pt modelId="{99888C35-4D38-4CCB-A569-606B89D5299B}" type="pres">
      <dgm:prSet presAssocID="{66E4D69F-AD90-468F-A09B-43B6D9B32759}" presName="root2" presStyleCnt="0"/>
      <dgm:spPr/>
    </dgm:pt>
    <dgm:pt modelId="{22D777A7-11D6-44BE-A586-530A6C65D9BE}" type="pres">
      <dgm:prSet presAssocID="{66E4D69F-AD90-468F-A09B-43B6D9B32759}" presName="LevelTwoTextNode" presStyleLbl="asst0" presStyleIdx="9" presStyleCnt="18">
        <dgm:presLayoutVars>
          <dgm:chPref val="3"/>
        </dgm:presLayoutVars>
      </dgm:prSet>
      <dgm:spPr/>
    </dgm:pt>
    <dgm:pt modelId="{5577E451-D10E-4A42-AAE3-32AB730A05E6}" type="pres">
      <dgm:prSet presAssocID="{66E4D69F-AD90-468F-A09B-43B6D9B32759}" presName="level3hierChild" presStyleCnt="0"/>
      <dgm:spPr/>
    </dgm:pt>
    <dgm:pt modelId="{CDF0E81C-8D3A-4012-9681-71012F1D96CC}" type="pres">
      <dgm:prSet presAssocID="{76F4A26A-79EB-4B6E-B616-F28D566CC91D}" presName="conn2-1" presStyleLbl="parChTrans1D2" presStyleIdx="5" presStyleCnt="9"/>
      <dgm:spPr/>
    </dgm:pt>
    <dgm:pt modelId="{0DAF951B-027F-4DE5-A9E5-0558350BADD3}" type="pres">
      <dgm:prSet presAssocID="{76F4A26A-79EB-4B6E-B616-F28D566CC91D}" presName="connTx" presStyleLbl="parChTrans1D2" presStyleIdx="5" presStyleCnt="9"/>
      <dgm:spPr/>
    </dgm:pt>
    <dgm:pt modelId="{08FA6500-E4EB-43BA-97C8-D1191ECFEC9D}" type="pres">
      <dgm:prSet presAssocID="{8EB37009-94F0-45DD-9145-ECB664F95514}" presName="root2" presStyleCnt="0"/>
      <dgm:spPr/>
    </dgm:pt>
    <dgm:pt modelId="{0DB7BE0F-9A35-488F-A465-D130C3EC5EF9}" type="pres">
      <dgm:prSet presAssocID="{8EB37009-94F0-45DD-9145-ECB664F95514}" presName="LevelTwoTextNode" presStyleLbl="asst0" presStyleIdx="10" presStyleCnt="18">
        <dgm:presLayoutVars>
          <dgm:chPref val="3"/>
        </dgm:presLayoutVars>
      </dgm:prSet>
      <dgm:spPr/>
    </dgm:pt>
    <dgm:pt modelId="{FFA6435E-D4C2-4665-A83E-8114EC31C55D}" type="pres">
      <dgm:prSet presAssocID="{8EB37009-94F0-45DD-9145-ECB664F95514}" presName="level3hierChild" presStyleCnt="0"/>
      <dgm:spPr/>
    </dgm:pt>
    <dgm:pt modelId="{CE1A22E5-DCFE-4BDA-8463-DB52BC3FA4DF}" type="pres">
      <dgm:prSet presAssocID="{01FC0AB6-5FA5-4ED8-B39A-BACBB681424D}" presName="conn2-1" presStyleLbl="parChTrans1D3" presStyleIdx="5" presStyleCnt="9"/>
      <dgm:spPr/>
    </dgm:pt>
    <dgm:pt modelId="{D3CD5661-7CE8-4E64-ACF3-7BD58257539E}" type="pres">
      <dgm:prSet presAssocID="{01FC0AB6-5FA5-4ED8-B39A-BACBB681424D}" presName="connTx" presStyleLbl="parChTrans1D3" presStyleIdx="5" presStyleCnt="9"/>
      <dgm:spPr/>
    </dgm:pt>
    <dgm:pt modelId="{DE8D4F7F-41EC-4780-BB52-096F0B832FAA}" type="pres">
      <dgm:prSet presAssocID="{4A5A3533-89DB-4ADD-9245-67E82B6A83AF}" presName="root2" presStyleCnt="0"/>
      <dgm:spPr/>
    </dgm:pt>
    <dgm:pt modelId="{0E3BE665-F10D-4EE6-8D65-411D8ACDC5D8}" type="pres">
      <dgm:prSet presAssocID="{4A5A3533-89DB-4ADD-9245-67E82B6A83AF}" presName="LevelTwoTextNode" presStyleLbl="asst0" presStyleIdx="11" presStyleCnt="18">
        <dgm:presLayoutVars>
          <dgm:chPref val="3"/>
        </dgm:presLayoutVars>
      </dgm:prSet>
      <dgm:spPr/>
    </dgm:pt>
    <dgm:pt modelId="{E0F706BC-C6B4-4D6D-A4B8-1BCCA0164562}" type="pres">
      <dgm:prSet presAssocID="{4A5A3533-89DB-4ADD-9245-67E82B6A83AF}" presName="level3hierChild" presStyleCnt="0"/>
      <dgm:spPr/>
    </dgm:pt>
    <dgm:pt modelId="{5E97F5BB-0914-4213-8D4E-5DDA6EC1C9EE}" type="pres">
      <dgm:prSet presAssocID="{F31FBBCC-3F41-4613-A3E4-E077C58DFBBA}" presName="conn2-1" presStyleLbl="parChTrans1D2" presStyleIdx="6" presStyleCnt="9"/>
      <dgm:spPr/>
    </dgm:pt>
    <dgm:pt modelId="{82A9CF33-69E8-4AD1-943F-01E698F524DD}" type="pres">
      <dgm:prSet presAssocID="{F31FBBCC-3F41-4613-A3E4-E077C58DFBBA}" presName="connTx" presStyleLbl="parChTrans1D2" presStyleIdx="6" presStyleCnt="9"/>
      <dgm:spPr/>
    </dgm:pt>
    <dgm:pt modelId="{D3F3DC5A-91BA-45A9-9C5A-F1C47C188B2C}" type="pres">
      <dgm:prSet presAssocID="{A3022752-6CEC-4100-8192-6375B2050A8F}" presName="root2" presStyleCnt="0"/>
      <dgm:spPr/>
    </dgm:pt>
    <dgm:pt modelId="{348E413C-0795-473A-A16A-B527894E4709}" type="pres">
      <dgm:prSet presAssocID="{A3022752-6CEC-4100-8192-6375B2050A8F}" presName="LevelTwoTextNode" presStyleLbl="asst0" presStyleIdx="12" presStyleCnt="18">
        <dgm:presLayoutVars>
          <dgm:chPref val="3"/>
        </dgm:presLayoutVars>
      </dgm:prSet>
      <dgm:spPr/>
    </dgm:pt>
    <dgm:pt modelId="{E5E1B3EA-265B-4820-97EB-94C83266425E}" type="pres">
      <dgm:prSet presAssocID="{A3022752-6CEC-4100-8192-6375B2050A8F}" presName="level3hierChild" presStyleCnt="0"/>
      <dgm:spPr/>
    </dgm:pt>
    <dgm:pt modelId="{A0C61E77-C2A3-4AF6-9E3C-FC4B0F63851A}" type="pres">
      <dgm:prSet presAssocID="{25925828-1580-483F-8017-4EA6EA3720FA}" presName="conn2-1" presStyleLbl="parChTrans1D3" presStyleIdx="6" presStyleCnt="9"/>
      <dgm:spPr/>
    </dgm:pt>
    <dgm:pt modelId="{123A7C64-1445-4171-BDC6-3BEF5D90CC50}" type="pres">
      <dgm:prSet presAssocID="{25925828-1580-483F-8017-4EA6EA3720FA}" presName="connTx" presStyleLbl="parChTrans1D3" presStyleIdx="6" presStyleCnt="9"/>
      <dgm:spPr/>
    </dgm:pt>
    <dgm:pt modelId="{99963474-5FE1-4D43-9476-0D7BD0E3B64C}" type="pres">
      <dgm:prSet presAssocID="{C9D2AD44-CC44-426E-A717-A07219B6F42A}" presName="root2" presStyleCnt="0"/>
      <dgm:spPr/>
    </dgm:pt>
    <dgm:pt modelId="{0B067187-E8EC-4DA2-A577-9515CC8533EA}" type="pres">
      <dgm:prSet presAssocID="{C9D2AD44-CC44-426E-A717-A07219B6F42A}" presName="LevelTwoTextNode" presStyleLbl="asst0" presStyleIdx="13" presStyleCnt="18">
        <dgm:presLayoutVars>
          <dgm:chPref val="3"/>
        </dgm:presLayoutVars>
      </dgm:prSet>
      <dgm:spPr/>
    </dgm:pt>
    <dgm:pt modelId="{A05EFEED-ED4F-496B-BC83-342402151DDC}" type="pres">
      <dgm:prSet presAssocID="{C9D2AD44-CC44-426E-A717-A07219B6F42A}" presName="level3hierChild" presStyleCnt="0"/>
      <dgm:spPr/>
    </dgm:pt>
    <dgm:pt modelId="{CDE771EC-220E-4574-AAE6-D2C72E38EC8A}" type="pres">
      <dgm:prSet presAssocID="{C4F479A8-04E5-498B-B8CA-B64044CA9C19}" presName="conn2-1" presStyleLbl="parChTrans1D2" presStyleIdx="7" presStyleCnt="9"/>
      <dgm:spPr/>
    </dgm:pt>
    <dgm:pt modelId="{B361229C-478A-42BE-8F45-03A6B6394433}" type="pres">
      <dgm:prSet presAssocID="{C4F479A8-04E5-498B-B8CA-B64044CA9C19}" presName="connTx" presStyleLbl="parChTrans1D2" presStyleIdx="7" presStyleCnt="9"/>
      <dgm:spPr/>
    </dgm:pt>
    <dgm:pt modelId="{3CB4EC78-74F2-4C13-AC73-6CE247A0070E}" type="pres">
      <dgm:prSet presAssocID="{405E8A20-514A-44FF-8B91-3B3AA1DBF0AC}" presName="root2" presStyleCnt="0"/>
      <dgm:spPr/>
    </dgm:pt>
    <dgm:pt modelId="{94954182-FEBB-40A1-8069-85BE653A1476}" type="pres">
      <dgm:prSet presAssocID="{405E8A20-514A-44FF-8B91-3B3AA1DBF0AC}" presName="LevelTwoTextNode" presStyleLbl="asst0" presStyleIdx="14" presStyleCnt="18">
        <dgm:presLayoutVars>
          <dgm:chPref val="3"/>
        </dgm:presLayoutVars>
      </dgm:prSet>
      <dgm:spPr/>
    </dgm:pt>
    <dgm:pt modelId="{A15CF69A-E4D4-4062-9B9F-8174CE588E5F}" type="pres">
      <dgm:prSet presAssocID="{405E8A20-514A-44FF-8B91-3B3AA1DBF0AC}" presName="level3hierChild" presStyleCnt="0"/>
      <dgm:spPr/>
    </dgm:pt>
    <dgm:pt modelId="{09A9B194-6B3F-4FB0-9593-B0F06A76CCDC}" type="pres">
      <dgm:prSet presAssocID="{3F043453-8730-445A-9E2B-CCF748EBA2B4}" presName="conn2-1" presStyleLbl="parChTrans1D3" presStyleIdx="7" presStyleCnt="9"/>
      <dgm:spPr/>
    </dgm:pt>
    <dgm:pt modelId="{DFBDC9DC-B1BF-4B14-AC5F-1AB8EFC5C9FC}" type="pres">
      <dgm:prSet presAssocID="{3F043453-8730-445A-9E2B-CCF748EBA2B4}" presName="connTx" presStyleLbl="parChTrans1D3" presStyleIdx="7" presStyleCnt="9"/>
      <dgm:spPr/>
    </dgm:pt>
    <dgm:pt modelId="{D26B8812-925F-4B60-8DDB-EA5F66A64AB2}" type="pres">
      <dgm:prSet presAssocID="{742CCDC7-BA55-4BE9-B5E0-EDD525F2D73A}" presName="root2" presStyleCnt="0"/>
      <dgm:spPr/>
    </dgm:pt>
    <dgm:pt modelId="{A032BD7F-6D41-40C1-85F8-3EDD4E3FFD4A}" type="pres">
      <dgm:prSet presAssocID="{742CCDC7-BA55-4BE9-B5E0-EDD525F2D73A}" presName="LevelTwoTextNode" presStyleLbl="asst0" presStyleIdx="15" presStyleCnt="18">
        <dgm:presLayoutVars>
          <dgm:chPref val="3"/>
        </dgm:presLayoutVars>
      </dgm:prSet>
      <dgm:spPr/>
    </dgm:pt>
    <dgm:pt modelId="{92A2C73E-97E5-4CA8-B9A8-F1CC6E0B537A}" type="pres">
      <dgm:prSet presAssocID="{742CCDC7-BA55-4BE9-B5E0-EDD525F2D73A}" presName="level3hierChild" presStyleCnt="0"/>
      <dgm:spPr/>
    </dgm:pt>
    <dgm:pt modelId="{0BBD8923-7D6B-4C04-8578-BD12686C753F}" type="pres">
      <dgm:prSet presAssocID="{A22DF0C0-BA0F-4D34-8B9F-0E0C5E19CFD4}" presName="conn2-1" presStyleLbl="parChTrans1D2" presStyleIdx="8" presStyleCnt="9"/>
      <dgm:spPr/>
    </dgm:pt>
    <dgm:pt modelId="{7DB10197-2A5A-4DD8-93A6-17284BE3F401}" type="pres">
      <dgm:prSet presAssocID="{A22DF0C0-BA0F-4D34-8B9F-0E0C5E19CFD4}" presName="connTx" presStyleLbl="parChTrans1D2" presStyleIdx="8" presStyleCnt="9"/>
      <dgm:spPr/>
    </dgm:pt>
    <dgm:pt modelId="{8034D3D8-0CCC-4115-A407-A8AE9AB8B941}" type="pres">
      <dgm:prSet presAssocID="{8485B647-DAEA-496B-B687-7A5E91C19907}" presName="root2" presStyleCnt="0"/>
      <dgm:spPr/>
    </dgm:pt>
    <dgm:pt modelId="{8AB174F7-7FD0-4192-AC34-E55B72106217}" type="pres">
      <dgm:prSet presAssocID="{8485B647-DAEA-496B-B687-7A5E91C19907}" presName="LevelTwoTextNode" presStyleLbl="asst0" presStyleIdx="16" presStyleCnt="18">
        <dgm:presLayoutVars>
          <dgm:chPref val="3"/>
        </dgm:presLayoutVars>
      </dgm:prSet>
      <dgm:spPr/>
    </dgm:pt>
    <dgm:pt modelId="{D99C46F2-8FA8-4672-81F8-A53A16877DE7}" type="pres">
      <dgm:prSet presAssocID="{8485B647-DAEA-496B-B687-7A5E91C19907}" presName="level3hierChild" presStyleCnt="0"/>
      <dgm:spPr/>
    </dgm:pt>
    <dgm:pt modelId="{8C11C1B6-80C2-403E-BEAC-F6980215A3E6}" type="pres">
      <dgm:prSet presAssocID="{83490048-96F0-4B68-A910-6C1984AA3D6B}" presName="conn2-1" presStyleLbl="parChTrans1D3" presStyleIdx="8" presStyleCnt="9"/>
      <dgm:spPr/>
    </dgm:pt>
    <dgm:pt modelId="{17288023-F701-40AF-A5FF-D02871FBE1C0}" type="pres">
      <dgm:prSet presAssocID="{83490048-96F0-4B68-A910-6C1984AA3D6B}" presName="connTx" presStyleLbl="parChTrans1D3" presStyleIdx="8" presStyleCnt="9"/>
      <dgm:spPr/>
    </dgm:pt>
    <dgm:pt modelId="{9AF10FF0-2589-487F-AD9D-F4A62FB12563}" type="pres">
      <dgm:prSet presAssocID="{0C8A445E-F18A-4BA5-BC96-EBBBF56C9B23}" presName="root2" presStyleCnt="0"/>
      <dgm:spPr/>
    </dgm:pt>
    <dgm:pt modelId="{E7E88258-3BD4-4571-B22E-491CD2CB3747}" type="pres">
      <dgm:prSet presAssocID="{0C8A445E-F18A-4BA5-BC96-EBBBF56C9B23}" presName="LevelTwoTextNode" presStyleLbl="asst0" presStyleIdx="17" presStyleCnt="18">
        <dgm:presLayoutVars>
          <dgm:chPref val="3"/>
        </dgm:presLayoutVars>
      </dgm:prSet>
      <dgm:spPr/>
    </dgm:pt>
    <dgm:pt modelId="{A9F90DF8-B00E-4676-9DE4-F8D6B2EFE858}" type="pres">
      <dgm:prSet presAssocID="{0C8A445E-F18A-4BA5-BC96-EBBBF56C9B23}" presName="level3hierChild" presStyleCnt="0"/>
      <dgm:spPr/>
    </dgm:pt>
  </dgm:ptLst>
  <dgm:cxnLst>
    <dgm:cxn modelId="{CE4EC801-46FA-4292-A4ED-D61D2D047ADC}" type="presOf" srcId="{C4F479A8-04E5-498B-B8CA-B64044CA9C19}" destId="{B361229C-478A-42BE-8F45-03A6B6394433}" srcOrd="1" destOrd="0" presId="urn:microsoft.com/office/officeart/2008/layout/HorizontalMultiLevelHierarchy"/>
    <dgm:cxn modelId="{B900D301-7E1F-4903-88B5-6762118F62A0}" type="presOf" srcId="{F6E01847-79B1-4AAB-AAB3-C2341F2A190E}" destId="{A0183F10-F987-4D8D-9BCC-595166A11328}" srcOrd="1" destOrd="0" presId="urn:microsoft.com/office/officeart/2008/layout/HorizontalMultiLevelHierarchy"/>
    <dgm:cxn modelId="{FDC61204-148B-4191-BECC-9DBA1749C190}" srcId="{A51CAE21-E19A-4E2F-9D7D-A2B8A41AA28C}" destId="{A868FD9F-E2C4-4693-8D4D-45159C24782D}" srcOrd="0" destOrd="0" parTransId="{5D490087-18AF-4E16-9010-EB43526D798C}" sibTransId="{FBE99B89-627F-44AE-AD2F-018293EB0BBD}"/>
    <dgm:cxn modelId="{BAEA6105-9214-4292-B912-49F3F10B8505}" type="presOf" srcId="{5D490087-18AF-4E16-9010-EB43526D798C}" destId="{2E3F2885-5A00-4798-9060-16536EDE4537}" srcOrd="0" destOrd="0" presId="urn:microsoft.com/office/officeart/2008/layout/HorizontalMultiLevelHierarchy"/>
    <dgm:cxn modelId="{13D20307-D0C5-4DE0-A1FF-01D1863D3F1B}" type="presOf" srcId="{A3022752-6CEC-4100-8192-6375B2050A8F}" destId="{348E413C-0795-473A-A16A-B527894E4709}" srcOrd="0" destOrd="0" presId="urn:microsoft.com/office/officeart/2008/layout/HorizontalMultiLevelHierarchy"/>
    <dgm:cxn modelId="{E8694208-94F0-45C5-B7AB-C40DDF687CB2}" type="presOf" srcId="{76F4A26A-79EB-4B6E-B616-F28D566CC91D}" destId="{CDF0E81C-8D3A-4012-9681-71012F1D96CC}" srcOrd="0" destOrd="0" presId="urn:microsoft.com/office/officeart/2008/layout/HorizontalMultiLevelHierarchy"/>
    <dgm:cxn modelId="{F5FC9C0A-7A4C-43A1-9D5B-ECAD9BEBF53A}" type="presOf" srcId="{8485B647-DAEA-496B-B687-7A5E91C19907}" destId="{8AB174F7-7FD0-4192-AC34-E55B72106217}" srcOrd="0" destOrd="0" presId="urn:microsoft.com/office/officeart/2008/layout/HorizontalMultiLevelHierarchy"/>
    <dgm:cxn modelId="{F2BD740B-F473-46D7-993A-134ED5C843C6}" type="presOf" srcId="{09AB033E-7CD5-411B-A157-7D0F170DC697}" destId="{88F252BD-A3E1-404D-A54A-22ACAEAD41CE}" srcOrd="0" destOrd="0" presId="urn:microsoft.com/office/officeart/2008/layout/HorizontalMultiLevelHierarchy"/>
    <dgm:cxn modelId="{32433111-57D1-416C-AE80-FC9D7EDF5003}" srcId="{E1CD1352-7B07-4840-927D-8279E0FBD2AB}" destId="{848A7CA4-F11A-45A3-8525-75C6771D5861}" srcOrd="0" destOrd="0" parTransId="{35FFD3BE-1E1E-4A77-875B-BAA562166DBD}" sibTransId="{73971EFA-80D3-4129-A6A2-88C649CF5E74}"/>
    <dgm:cxn modelId="{139F5A1E-5C47-4536-AE4E-8350AE69AAF9}" type="presOf" srcId="{F31FBBCC-3F41-4613-A3E4-E077C58DFBBA}" destId="{5E97F5BB-0914-4213-8D4E-5DDA6EC1C9EE}" srcOrd="0" destOrd="0" presId="urn:microsoft.com/office/officeart/2008/layout/HorizontalMultiLevelHierarchy"/>
    <dgm:cxn modelId="{492B3A26-E189-439E-AFE6-DFC20465D531}" srcId="{68F2DC6B-C0ED-4982-9DB3-3F3A03DDC2A0}" destId="{E1CD1352-7B07-4840-927D-8279E0FBD2AB}" srcOrd="0" destOrd="0" parTransId="{8C262ED7-D56D-4763-A366-C09E45C22572}" sibTransId="{47E24DFE-B31E-42A9-B2E8-C4EE87323F01}"/>
    <dgm:cxn modelId="{E63C8126-CFB1-4C4F-B959-DE699A30482E}" type="presOf" srcId="{4A5A3533-89DB-4ADD-9245-67E82B6A83AF}" destId="{0E3BE665-F10D-4EE6-8D65-411D8ACDC5D8}" srcOrd="0" destOrd="0" presId="urn:microsoft.com/office/officeart/2008/layout/HorizontalMultiLevelHierarchy"/>
    <dgm:cxn modelId="{B602A32A-E75D-428D-A44C-385D565F64C4}" type="presOf" srcId="{9A9D3BBA-543D-4401-AB53-2D74F1E40946}" destId="{5470DEC1-3C72-48F9-A529-D60F7A9EBA0D}" srcOrd="1" destOrd="0" presId="urn:microsoft.com/office/officeart/2008/layout/HorizontalMultiLevelHierarchy"/>
    <dgm:cxn modelId="{DF7B0430-A39E-4873-A50B-AE8DBC65D2D5}" type="presOf" srcId="{C4F479A8-04E5-498B-B8CA-B64044CA9C19}" destId="{CDE771EC-220E-4574-AAE6-D2C72E38EC8A}" srcOrd="0" destOrd="0" presId="urn:microsoft.com/office/officeart/2008/layout/HorizontalMultiLevelHierarchy"/>
    <dgm:cxn modelId="{83738C31-5EA8-47C4-8901-D5783D4B4E97}" srcId="{68F2DC6B-C0ED-4982-9DB3-3F3A03DDC2A0}" destId="{A3022752-6CEC-4100-8192-6375B2050A8F}" srcOrd="6" destOrd="0" parTransId="{F31FBBCC-3F41-4613-A3E4-E077C58DFBBA}" sibTransId="{358B65C2-4B85-4523-A1EF-F5DE766DB810}"/>
    <dgm:cxn modelId="{9175DE31-D2BA-4DE1-B8C8-8FE0B0E8C7D7}" type="presOf" srcId="{405E8A20-514A-44FF-8B91-3B3AA1DBF0AC}" destId="{94954182-FEBB-40A1-8069-85BE653A1476}" srcOrd="0" destOrd="0" presId="urn:microsoft.com/office/officeart/2008/layout/HorizontalMultiLevelHierarchy"/>
    <dgm:cxn modelId="{D8C2A733-D567-4FA6-B204-05ADE1F0F287}" type="presOf" srcId="{9BCC9051-3102-4DDA-9272-3C767757A1DA}" destId="{EDEEE107-CE94-4EAB-BB28-70B2F79830AA}" srcOrd="1" destOrd="0" presId="urn:microsoft.com/office/officeart/2008/layout/HorizontalMultiLevelHierarchy"/>
    <dgm:cxn modelId="{F9D5AE38-A3CA-4238-BB4F-EEFB8D4DC230}" type="presOf" srcId="{83490048-96F0-4B68-A910-6C1984AA3D6B}" destId="{17288023-F701-40AF-A5FF-D02871FBE1C0}" srcOrd="1" destOrd="0" presId="urn:microsoft.com/office/officeart/2008/layout/HorizontalMultiLevelHierarchy"/>
    <dgm:cxn modelId="{5CFDC639-C8A0-4C65-8919-692BCBB3AD44}" type="presOf" srcId="{C9D2AD44-CC44-426E-A717-A07219B6F42A}" destId="{0B067187-E8EC-4DA2-A577-9515CC8533EA}" srcOrd="0" destOrd="0" presId="urn:microsoft.com/office/officeart/2008/layout/HorizontalMultiLevelHierarchy"/>
    <dgm:cxn modelId="{AE733163-D2A6-4CFA-905C-B24C2A51E984}" type="presOf" srcId="{F6E01847-79B1-4AAB-AAB3-C2341F2A190E}" destId="{A719F51E-7208-4973-B6EE-01DEB0540488}" srcOrd="0" destOrd="0" presId="urn:microsoft.com/office/officeart/2008/layout/HorizontalMultiLevelHierarchy"/>
    <dgm:cxn modelId="{C0F1B546-F4BF-49C1-BCC5-DD163D59C52C}" srcId="{68F2DC6B-C0ED-4982-9DB3-3F3A03DDC2A0}" destId="{A51CAE21-E19A-4E2F-9D7D-A2B8A41AA28C}" srcOrd="1" destOrd="0" parTransId="{79DF5336-CB3B-4809-BDFF-A8F6650118D4}" sibTransId="{0F0D77DC-DB8C-4C3B-9CD9-7026BAB6BA52}"/>
    <dgm:cxn modelId="{A1BDCD67-20C3-4CF2-8837-FF365E19814B}" type="presOf" srcId="{25925828-1580-483F-8017-4EA6EA3720FA}" destId="{A0C61E77-C2A3-4AF6-9E3C-FC4B0F63851A}" srcOrd="0" destOrd="0" presId="urn:microsoft.com/office/officeart/2008/layout/HorizontalMultiLevelHierarchy"/>
    <dgm:cxn modelId="{9E378549-449A-4247-96B3-2ABE749195EB}" type="presOf" srcId="{44739A74-E67F-4C37-ABCE-F4A9693BAC90}" destId="{95637F2A-8E44-4EBB-99DF-856ECDA2D3EB}" srcOrd="0" destOrd="0" presId="urn:microsoft.com/office/officeart/2008/layout/HorizontalMultiLevelHierarchy"/>
    <dgm:cxn modelId="{E97DE569-530D-41EA-A114-E1B9B7083D58}" srcId="{1C98C040-0E71-41E4-8C95-276570FD0CEF}" destId="{66E4D69F-AD90-468F-A09B-43B6D9B32759}" srcOrd="0" destOrd="0" parTransId="{9BCC9051-3102-4DDA-9272-3C767757A1DA}" sibTransId="{C0C09013-A1AE-4EBC-B3D7-F1C157604B48}"/>
    <dgm:cxn modelId="{E0D1E84A-766E-419D-8CC0-AE82F56054A9}" type="presOf" srcId="{9BCC9051-3102-4DDA-9272-3C767757A1DA}" destId="{12EC3B19-96C0-45B7-9152-A8A80E6F5B69}" srcOrd="0" destOrd="0" presId="urn:microsoft.com/office/officeart/2008/layout/HorizontalMultiLevelHierarchy"/>
    <dgm:cxn modelId="{D467E96B-279D-4E45-8D51-78D6A298B0B2}" type="presOf" srcId="{F31FBBCC-3F41-4613-A3E4-E077C58DFBBA}" destId="{82A9CF33-69E8-4AD1-943F-01E698F524DD}" srcOrd="1" destOrd="0" presId="urn:microsoft.com/office/officeart/2008/layout/HorizontalMultiLevelHierarchy"/>
    <dgm:cxn modelId="{DAE4166C-AC9C-4805-A32D-0AA8BE950AD8}" srcId="{405E8A20-514A-44FF-8B91-3B3AA1DBF0AC}" destId="{742CCDC7-BA55-4BE9-B5E0-EDD525F2D73A}" srcOrd="0" destOrd="0" parTransId="{3F043453-8730-445A-9E2B-CCF748EBA2B4}" sibTransId="{C2AB304A-549B-4165-8069-24D4BE6D7724}"/>
    <dgm:cxn modelId="{BE45966D-1AB7-41BF-8C8C-59517F928331}" srcId="{68F2DC6B-C0ED-4982-9DB3-3F3A03DDC2A0}" destId="{405E8A20-514A-44FF-8B91-3B3AA1DBF0AC}" srcOrd="7" destOrd="0" parTransId="{C4F479A8-04E5-498B-B8CA-B64044CA9C19}" sibTransId="{2D75C65D-C5DF-46B9-B537-FB3F413A9B27}"/>
    <dgm:cxn modelId="{C5F41352-3C3D-4617-80C4-2FC392117D25}" type="presOf" srcId="{76F4A26A-79EB-4B6E-B616-F28D566CC91D}" destId="{0DAF951B-027F-4DE5-A9E5-0558350BADD3}" srcOrd="1" destOrd="0" presId="urn:microsoft.com/office/officeart/2008/layout/HorizontalMultiLevelHierarchy"/>
    <dgm:cxn modelId="{87402A52-56EA-422A-BDC5-26258ABCE75D}" type="presOf" srcId="{8C262ED7-D56D-4763-A366-C09E45C22572}" destId="{EA2F518B-35BD-4231-8761-14C7044A66CC}" srcOrd="1" destOrd="0" presId="urn:microsoft.com/office/officeart/2008/layout/HorizontalMultiLevelHierarchy"/>
    <dgm:cxn modelId="{25139755-6437-4252-BBD9-B3167DBC4A13}" type="presOf" srcId="{CABE0238-457C-49E5-BA5B-8ED56FB440BA}" destId="{4A49B074-86AD-4431-8BE2-4C42F70C2064}" srcOrd="0" destOrd="0" presId="urn:microsoft.com/office/officeart/2008/layout/HorizontalMultiLevelHierarchy"/>
    <dgm:cxn modelId="{707C8056-B844-431A-98C6-2F88916F6815}" type="presOf" srcId="{A22DF0C0-BA0F-4D34-8B9F-0E0C5E19CFD4}" destId="{7DB10197-2A5A-4DD8-93A6-17284BE3F401}" srcOrd="1" destOrd="0" presId="urn:microsoft.com/office/officeart/2008/layout/HorizontalMultiLevelHierarchy"/>
    <dgm:cxn modelId="{45861978-08EA-49D7-B98E-8CBE60022501}" type="presOf" srcId="{AECF21BC-1F22-45C8-BB8D-C3D75AB475DE}" destId="{5CCB4DE5-5E38-449E-B380-535FFC07722D}" srcOrd="0" destOrd="0" presId="urn:microsoft.com/office/officeart/2008/layout/HorizontalMultiLevelHierarchy"/>
    <dgm:cxn modelId="{36BDA759-0A63-44CE-A107-C87D6B2FEEFB}" type="presOf" srcId="{01FC0AB6-5FA5-4ED8-B39A-BACBB681424D}" destId="{CE1A22E5-DCFE-4BDA-8463-DB52BC3FA4DF}" srcOrd="0" destOrd="0" presId="urn:microsoft.com/office/officeart/2008/layout/HorizontalMultiLevelHierarchy"/>
    <dgm:cxn modelId="{CD7D967D-B0B7-49EC-B546-31B22248D3FE}" srcId="{68F2DC6B-C0ED-4982-9DB3-3F3A03DDC2A0}" destId="{1C98C040-0E71-41E4-8C95-276570FD0CEF}" srcOrd="4" destOrd="0" parTransId="{09AB033E-7CD5-411B-A157-7D0F170DC697}" sibTransId="{69C1F331-4C31-43C7-A0B1-90FB0B0715EC}"/>
    <dgm:cxn modelId="{91AB117F-AD88-46DC-B896-0A94F7D0BA09}" srcId="{6E135286-C7B2-40E8-ADE9-6A9F27C49DD4}" destId="{CABE0238-457C-49E5-BA5B-8ED56FB440BA}" srcOrd="0" destOrd="0" parTransId="{F6E01847-79B1-4AAB-AAB3-C2341F2A190E}" sibTransId="{D498F7F8-76B3-477C-B75A-81BE1547F5C1}"/>
    <dgm:cxn modelId="{35B33D80-C26C-4DF9-8199-02734F2C982D}" srcId="{68F2DC6B-C0ED-4982-9DB3-3F3A03DDC2A0}" destId="{8485B647-DAEA-496B-B687-7A5E91C19907}" srcOrd="8" destOrd="0" parTransId="{A22DF0C0-BA0F-4D34-8B9F-0E0C5E19CFD4}" sibTransId="{E6DA05DF-0949-473B-BAA4-ACD9F170FC70}"/>
    <dgm:cxn modelId="{870A5380-0E12-4A5D-ACEB-89FD29819546}" type="presOf" srcId="{5D490087-18AF-4E16-9010-EB43526D798C}" destId="{324A29E6-8649-4A29-A0C9-50088E78766A}" srcOrd="1" destOrd="0" presId="urn:microsoft.com/office/officeart/2008/layout/HorizontalMultiLevelHierarchy"/>
    <dgm:cxn modelId="{EFD5DB81-A9B7-4845-9892-5F3BF2E8CE10}" srcId="{A3022752-6CEC-4100-8192-6375B2050A8F}" destId="{C9D2AD44-CC44-426E-A717-A07219B6F42A}" srcOrd="0" destOrd="0" parTransId="{25925828-1580-483F-8017-4EA6EA3720FA}" sibTransId="{E886AA88-5B29-4AD1-A0B4-C2DC223EDB58}"/>
    <dgm:cxn modelId="{ECAE2D84-9719-449E-AA11-6733117B123E}" type="presOf" srcId="{B9D79573-D167-4DCC-A3CF-3B1C2D541F93}" destId="{FAA697ED-53EC-4C10-98F0-0EF7710F6216}" srcOrd="0" destOrd="0" presId="urn:microsoft.com/office/officeart/2008/layout/HorizontalMultiLevelHierarchy"/>
    <dgm:cxn modelId="{6D994485-1FCF-400E-91A2-561F0699E563}" type="presOf" srcId="{E1CD1352-7B07-4840-927D-8279E0FBD2AB}" destId="{311FDBD9-37D1-4417-A7D2-50BB8D34E197}" srcOrd="0" destOrd="0" presId="urn:microsoft.com/office/officeart/2008/layout/HorizontalMultiLevelHierarchy"/>
    <dgm:cxn modelId="{0F4E5A85-6220-4C7D-A2ED-FDC1F7121DC9}" type="presOf" srcId="{A22DF0C0-BA0F-4D34-8B9F-0E0C5E19CFD4}" destId="{0BBD8923-7D6B-4C04-8578-BD12686C753F}" srcOrd="0" destOrd="0" presId="urn:microsoft.com/office/officeart/2008/layout/HorizontalMultiLevelHierarchy"/>
    <dgm:cxn modelId="{D3C71888-CB4A-482F-ACBE-B7E7B88AEC02}" type="presOf" srcId="{B9D79573-D167-4DCC-A3CF-3B1C2D541F93}" destId="{BAA2CAA4-75D6-4CB5-BEEA-D04BB29D6839}" srcOrd="1" destOrd="0" presId="urn:microsoft.com/office/officeart/2008/layout/HorizontalMultiLevelHierarchy"/>
    <dgm:cxn modelId="{E02BD188-8E6E-41EF-9440-AF90B6B85A1B}" type="presOf" srcId="{35FFD3BE-1E1E-4A77-875B-BAA562166DBD}" destId="{50D1ECD4-3C96-45F2-9C53-54391B606B11}" srcOrd="0" destOrd="0" presId="urn:microsoft.com/office/officeart/2008/layout/HorizontalMultiLevelHierarchy"/>
    <dgm:cxn modelId="{6593428F-8E2D-4322-81C0-D99D7E8D63D7}" type="presOf" srcId="{6E135286-C7B2-40E8-ADE9-6A9F27C49DD4}" destId="{919CB678-4CBF-4B2C-8809-892CF460F246}" srcOrd="0" destOrd="0" presId="urn:microsoft.com/office/officeart/2008/layout/HorizontalMultiLevelHierarchy"/>
    <dgm:cxn modelId="{C7140997-BAC4-46DC-8FC7-8341D47AA33B}" srcId="{68F2DC6B-C0ED-4982-9DB3-3F3A03DDC2A0}" destId="{6E135286-C7B2-40E8-ADE9-6A9F27C49DD4}" srcOrd="3" destOrd="0" parTransId="{9A9D3BBA-543D-4401-AB53-2D74F1E40946}" sibTransId="{9C2A1557-B0A3-43EB-8C3D-EF64F46E442C}"/>
    <dgm:cxn modelId="{81C6F09E-7198-4525-B5F7-7C5B6ADBFE96}" type="presOf" srcId="{8C262ED7-D56D-4763-A366-C09E45C22572}" destId="{0B8188C4-6A68-4E4B-B352-D17312C814FC}" srcOrd="0" destOrd="0" presId="urn:microsoft.com/office/officeart/2008/layout/HorizontalMultiLevelHierarchy"/>
    <dgm:cxn modelId="{BF64A0A1-3B70-4ABE-9E05-784BAD9B32AB}" type="presOf" srcId="{8EB37009-94F0-45DD-9145-ECB664F95514}" destId="{0DB7BE0F-9A35-488F-A465-D130C3EC5EF9}" srcOrd="0" destOrd="0" presId="urn:microsoft.com/office/officeart/2008/layout/HorizontalMultiLevelHierarchy"/>
    <dgm:cxn modelId="{A267DDA4-4E66-484E-87C4-9DE109201338}" type="presOf" srcId="{79DF5336-CB3B-4809-BDFF-A8F6650118D4}" destId="{2058BD08-6D58-4B28-B114-EF323F98BF43}" srcOrd="0" destOrd="0" presId="urn:microsoft.com/office/officeart/2008/layout/HorizontalMultiLevelHierarchy"/>
    <dgm:cxn modelId="{7E634AA7-529E-4F95-BD97-E8E47F4D536B}" type="presOf" srcId="{3F043453-8730-445A-9E2B-CCF748EBA2B4}" destId="{09A9B194-6B3F-4FB0-9593-B0F06A76CCDC}" srcOrd="0" destOrd="0" presId="urn:microsoft.com/office/officeart/2008/layout/HorizontalMultiLevelHierarchy"/>
    <dgm:cxn modelId="{EECC2DAA-989A-45CC-88F6-2D6648F2E55D}" type="presOf" srcId="{79DF5336-CB3B-4809-BDFF-A8F6650118D4}" destId="{149BC7DC-E135-4AFF-B69F-4F5DA2730542}" srcOrd="1" destOrd="0" presId="urn:microsoft.com/office/officeart/2008/layout/HorizontalMultiLevelHierarchy"/>
    <dgm:cxn modelId="{4B626BAD-2A77-40FA-9554-38C5D75632C1}" srcId="{2CBCFFF6-E013-410F-8581-862F214A7FA1}" destId="{383BBF53-EF74-4EA6-857B-D79DE3B65C00}" srcOrd="0" destOrd="0" parTransId="{B9D79573-D167-4DCC-A3CF-3B1C2D541F93}" sibTransId="{6265E1F1-55C2-400D-975F-2C283FF5AFC3}"/>
    <dgm:cxn modelId="{8178BAAD-9D9A-497F-B12C-2F2C830C7320}" type="presOf" srcId="{742CCDC7-BA55-4BE9-B5E0-EDD525F2D73A}" destId="{A032BD7F-6D41-40C1-85F8-3EDD4E3FFD4A}" srcOrd="0" destOrd="0" presId="urn:microsoft.com/office/officeart/2008/layout/HorizontalMultiLevelHierarchy"/>
    <dgm:cxn modelId="{275D76B0-6F69-4350-BC4B-D3AC06DC5C27}" type="presOf" srcId="{848A7CA4-F11A-45A3-8525-75C6771D5861}" destId="{DE88D3FA-47F2-4BA2-AA59-42D2190AFAE6}" srcOrd="0" destOrd="0" presId="urn:microsoft.com/office/officeart/2008/layout/HorizontalMultiLevelHierarchy"/>
    <dgm:cxn modelId="{1FB2B2B1-EEC2-4CEB-8638-6F15F56B2A99}" type="presOf" srcId="{01FC0AB6-5FA5-4ED8-B39A-BACBB681424D}" destId="{D3CD5661-7CE8-4E64-ACF3-7BD58257539E}" srcOrd="1" destOrd="0" presId="urn:microsoft.com/office/officeart/2008/layout/HorizontalMultiLevelHierarchy"/>
    <dgm:cxn modelId="{135DE5B4-660D-493C-917F-6C57D12DADCC}" srcId="{68F2DC6B-C0ED-4982-9DB3-3F3A03DDC2A0}" destId="{2CBCFFF6-E013-410F-8581-862F214A7FA1}" srcOrd="2" destOrd="0" parTransId="{AECF21BC-1F22-45C8-BB8D-C3D75AB475DE}" sibTransId="{D2E15BC4-218D-446A-9277-807385F22D7A}"/>
    <dgm:cxn modelId="{083230B5-7904-4A67-9D51-D557EE57B008}" srcId="{8485B647-DAEA-496B-B687-7A5E91C19907}" destId="{0C8A445E-F18A-4BA5-BC96-EBBBF56C9B23}" srcOrd="0" destOrd="0" parTransId="{83490048-96F0-4B68-A910-6C1984AA3D6B}" sibTransId="{AA9486C9-C5F7-4774-9F3B-7F488A376206}"/>
    <dgm:cxn modelId="{C97E01BE-5CC8-4FF3-8CDD-B86976BF6FAE}" type="presOf" srcId="{A868FD9F-E2C4-4693-8D4D-45159C24782D}" destId="{1BB5ADFF-37EA-4C33-BA79-020456370EC3}" srcOrd="0" destOrd="0" presId="urn:microsoft.com/office/officeart/2008/layout/HorizontalMultiLevelHierarchy"/>
    <dgm:cxn modelId="{B4FE97C1-1B9E-4E13-B023-9694773F1ECD}" type="presOf" srcId="{AECF21BC-1F22-45C8-BB8D-C3D75AB475DE}" destId="{B57F273B-7FBF-4513-B3C5-80C25F4D4A48}" srcOrd="1" destOrd="0" presId="urn:microsoft.com/office/officeart/2008/layout/HorizontalMultiLevelHierarchy"/>
    <dgm:cxn modelId="{4E2E43C4-85B5-48FE-BD03-9375B58AAB60}" type="presOf" srcId="{A51CAE21-E19A-4E2F-9D7D-A2B8A41AA28C}" destId="{C7A18E17-B670-49B6-8E17-F30287DA8B95}" srcOrd="0" destOrd="0" presId="urn:microsoft.com/office/officeart/2008/layout/HorizontalMultiLevelHierarchy"/>
    <dgm:cxn modelId="{0638FEC8-CA38-4F17-B56E-EF876B620101}" type="presOf" srcId="{3F043453-8730-445A-9E2B-CCF748EBA2B4}" destId="{DFBDC9DC-B1BF-4B14-AC5F-1AB8EFC5C9FC}" srcOrd="1" destOrd="0" presId="urn:microsoft.com/office/officeart/2008/layout/HorizontalMultiLevelHierarchy"/>
    <dgm:cxn modelId="{4E2607C9-04DB-40AF-B01E-96145219A855}" type="presOf" srcId="{9A9D3BBA-543D-4401-AB53-2D74F1E40946}" destId="{37557836-04F6-4B9F-8276-2BC3C399B0C1}" srcOrd="0" destOrd="0" presId="urn:microsoft.com/office/officeart/2008/layout/HorizontalMultiLevelHierarchy"/>
    <dgm:cxn modelId="{7B38C4C9-DACC-492A-9EDE-E0EA5D0391BC}" type="presOf" srcId="{25925828-1580-483F-8017-4EA6EA3720FA}" destId="{123A7C64-1445-4171-BDC6-3BEF5D90CC50}" srcOrd="1" destOrd="0" presId="urn:microsoft.com/office/officeart/2008/layout/HorizontalMultiLevelHierarchy"/>
    <dgm:cxn modelId="{3D5B3DCB-ADE9-421F-867F-B633F871B119}" srcId="{8EB37009-94F0-45DD-9145-ECB664F95514}" destId="{4A5A3533-89DB-4ADD-9245-67E82B6A83AF}" srcOrd="0" destOrd="0" parTransId="{01FC0AB6-5FA5-4ED8-B39A-BACBB681424D}" sibTransId="{F4E193BC-CB2E-4C3C-82B2-D18B4C22796B}"/>
    <dgm:cxn modelId="{814A3FCB-81C9-4266-ADF2-4F7414E7957D}" type="presOf" srcId="{383BBF53-EF74-4EA6-857B-D79DE3B65C00}" destId="{DEA19213-8710-4280-A88A-F118D4F80F41}" srcOrd="0" destOrd="0" presId="urn:microsoft.com/office/officeart/2008/layout/HorizontalMultiLevelHierarchy"/>
    <dgm:cxn modelId="{216C30D1-9F49-4972-AE23-D8B4E7BA326B}" type="presOf" srcId="{0C8A445E-F18A-4BA5-BC96-EBBBF56C9B23}" destId="{E7E88258-3BD4-4571-B22E-491CD2CB3747}" srcOrd="0" destOrd="0" presId="urn:microsoft.com/office/officeart/2008/layout/HorizontalMultiLevelHierarchy"/>
    <dgm:cxn modelId="{48167DD7-1AD1-462E-8831-6E880B446807}" type="presOf" srcId="{83490048-96F0-4B68-A910-6C1984AA3D6B}" destId="{8C11C1B6-80C2-403E-BEAC-F6980215A3E6}" srcOrd="0" destOrd="0" presId="urn:microsoft.com/office/officeart/2008/layout/HorizontalMultiLevelHierarchy"/>
    <dgm:cxn modelId="{DE0C71D8-9F7F-48AD-BC08-B797960C78A9}" type="presOf" srcId="{2CBCFFF6-E013-410F-8581-862F214A7FA1}" destId="{8BE64037-7B21-476A-92B1-0B7D6EBD9787}" srcOrd="0" destOrd="0" presId="urn:microsoft.com/office/officeart/2008/layout/HorizontalMultiLevelHierarchy"/>
    <dgm:cxn modelId="{A0CB23DA-3E89-407E-BD5F-7429A2C2117C}" srcId="{68F2DC6B-C0ED-4982-9DB3-3F3A03DDC2A0}" destId="{8EB37009-94F0-45DD-9145-ECB664F95514}" srcOrd="5" destOrd="0" parTransId="{76F4A26A-79EB-4B6E-B616-F28D566CC91D}" sibTransId="{D63C387C-262F-4C2E-AA1F-9719EEF8CFF2}"/>
    <dgm:cxn modelId="{ABC314DF-053F-442B-AD94-3E144027B83B}" type="presOf" srcId="{66E4D69F-AD90-468F-A09B-43B6D9B32759}" destId="{22D777A7-11D6-44BE-A586-530A6C65D9BE}" srcOrd="0" destOrd="0" presId="urn:microsoft.com/office/officeart/2008/layout/HorizontalMultiLevelHierarchy"/>
    <dgm:cxn modelId="{C45C1EE4-62DE-4A2C-9A22-1C0FE85FD154}" type="presOf" srcId="{68F2DC6B-C0ED-4982-9DB3-3F3A03DDC2A0}" destId="{C58FD7B3-F8BE-4D15-BD36-0223F3E9FFA8}" srcOrd="0" destOrd="0" presId="urn:microsoft.com/office/officeart/2008/layout/HorizontalMultiLevelHierarchy"/>
    <dgm:cxn modelId="{2DFAFFE5-7D46-4071-8A6F-55362D789988}" type="presOf" srcId="{1C98C040-0E71-41E4-8C95-276570FD0CEF}" destId="{D91DEEBD-5C5A-4F79-9BDC-EE1673386DF7}" srcOrd="0" destOrd="0" presId="urn:microsoft.com/office/officeart/2008/layout/HorizontalMultiLevelHierarchy"/>
    <dgm:cxn modelId="{FD04E9EC-DD87-42E0-BB30-8F0F370FFB91}" srcId="{44739A74-E67F-4C37-ABCE-F4A9693BAC90}" destId="{68F2DC6B-C0ED-4982-9DB3-3F3A03DDC2A0}" srcOrd="0" destOrd="0" parTransId="{28A0CA7D-AE91-4F95-B95C-DE77D531055E}" sibTransId="{D40F52BE-AD39-43A6-99E9-791B7A56531D}"/>
    <dgm:cxn modelId="{D12B19EE-DB86-4EF0-A515-8289C4F681E3}" type="presOf" srcId="{35FFD3BE-1E1E-4A77-875B-BAA562166DBD}" destId="{EC6EA8A8-003C-4E85-B70E-637EF8437805}" srcOrd="1" destOrd="0" presId="urn:microsoft.com/office/officeart/2008/layout/HorizontalMultiLevelHierarchy"/>
    <dgm:cxn modelId="{45ABB2FD-A8A9-48EE-BE14-F5E7524BA803}" type="presOf" srcId="{09AB033E-7CD5-411B-A157-7D0F170DC697}" destId="{DEB5126A-2F76-4CAA-9EE3-C2E9D671482F}" srcOrd="1" destOrd="0" presId="urn:microsoft.com/office/officeart/2008/layout/HorizontalMultiLevelHierarchy"/>
    <dgm:cxn modelId="{B343E91D-25B8-4A4F-90C6-A9183D55F120}" type="presParOf" srcId="{95637F2A-8E44-4EBB-99DF-856ECDA2D3EB}" destId="{B67202F2-E166-4B06-B29D-BA22312F5398}" srcOrd="0" destOrd="0" presId="urn:microsoft.com/office/officeart/2008/layout/HorizontalMultiLevelHierarchy"/>
    <dgm:cxn modelId="{06C93DCE-5FA9-41D4-BDBA-4C090E751911}" type="presParOf" srcId="{B67202F2-E166-4B06-B29D-BA22312F5398}" destId="{C58FD7B3-F8BE-4D15-BD36-0223F3E9FFA8}" srcOrd="0" destOrd="0" presId="urn:microsoft.com/office/officeart/2008/layout/HorizontalMultiLevelHierarchy"/>
    <dgm:cxn modelId="{A2B8D531-51B4-47F8-9039-A8746635F4A1}" type="presParOf" srcId="{B67202F2-E166-4B06-B29D-BA22312F5398}" destId="{6235286E-7C19-4849-9176-EA0B92C609A8}" srcOrd="1" destOrd="0" presId="urn:microsoft.com/office/officeart/2008/layout/HorizontalMultiLevelHierarchy"/>
    <dgm:cxn modelId="{37889161-A890-4BD4-AFD2-138044DE34AC}" type="presParOf" srcId="{6235286E-7C19-4849-9176-EA0B92C609A8}" destId="{0B8188C4-6A68-4E4B-B352-D17312C814FC}" srcOrd="0" destOrd="0" presId="urn:microsoft.com/office/officeart/2008/layout/HorizontalMultiLevelHierarchy"/>
    <dgm:cxn modelId="{C7024785-4923-49FB-9C00-0010E912E0DD}" type="presParOf" srcId="{0B8188C4-6A68-4E4B-B352-D17312C814FC}" destId="{EA2F518B-35BD-4231-8761-14C7044A66CC}" srcOrd="0" destOrd="0" presId="urn:microsoft.com/office/officeart/2008/layout/HorizontalMultiLevelHierarchy"/>
    <dgm:cxn modelId="{41776A20-0C24-4521-B3C9-D4F642A1D209}" type="presParOf" srcId="{6235286E-7C19-4849-9176-EA0B92C609A8}" destId="{8AC69862-D50A-4972-9703-F107CD109EED}" srcOrd="1" destOrd="0" presId="urn:microsoft.com/office/officeart/2008/layout/HorizontalMultiLevelHierarchy"/>
    <dgm:cxn modelId="{07291283-2E6E-4E14-A008-A109EB12C7AB}" type="presParOf" srcId="{8AC69862-D50A-4972-9703-F107CD109EED}" destId="{311FDBD9-37D1-4417-A7D2-50BB8D34E197}" srcOrd="0" destOrd="0" presId="urn:microsoft.com/office/officeart/2008/layout/HorizontalMultiLevelHierarchy"/>
    <dgm:cxn modelId="{314EF683-D82A-4825-9F19-C58E21FA0B9B}" type="presParOf" srcId="{8AC69862-D50A-4972-9703-F107CD109EED}" destId="{011005CE-3769-420B-9E5F-9EC15120135D}" srcOrd="1" destOrd="0" presId="urn:microsoft.com/office/officeart/2008/layout/HorizontalMultiLevelHierarchy"/>
    <dgm:cxn modelId="{15ED53FF-B5FF-40BA-926C-4DE0917FB91D}" type="presParOf" srcId="{011005CE-3769-420B-9E5F-9EC15120135D}" destId="{50D1ECD4-3C96-45F2-9C53-54391B606B11}" srcOrd="0" destOrd="0" presId="urn:microsoft.com/office/officeart/2008/layout/HorizontalMultiLevelHierarchy"/>
    <dgm:cxn modelId="{4880E0B6-18F1-443B-B76F-983B92A81357}" type="presParOf" srcId="{50D1ECD4-3C96-45F2-9C53-54391B606B11}" destId="{EC6EA8A8-003C-4E85-B70E-637EF8437805}" srcOrd="0" destOrd="0" presId="urn:microsoft.com/office/officeart/2008/layout/HorizontalMultiLevelHierarchy"/>
    <dgm:cxn modelId="{146FBFDC-9524-460E-840B-02E282FE05C9}" type="presParOf" srcId="{011005CE-3769-420B-9E5F-9EC15120135D}" destId="{58689964-EC3A-4A30-A5DD-760EC3FAB8FF}" srcOrd="1" destOrd="0" presId="urn:microsoft.com/office/officeart/2008/layout/HorizontalMultiLevelHierarchy"/>
    <dgm:cxn modelId="{9F49B72E-4EC7-4570-8ED9-8C7413A09A50}" type="presParOf" srcId="{58689964-EC3A-4A30-A5DD-760EC3FAB8FF}" destId="{DE88D3FA-47F2-4BA2-AA59-42D2190AFAE6}" srcOrd="0" destOrd="0" presId="urn:microsoft.com/office/officeart/2008/layout/HorizontalMultiLevelHierarchy"/>
    <dgm:cxn modelId="{61CC54F5-08E6-41D1-ACAB-53555AC0E09B}" type="presParOf" srcId="{58689964-EC3A-4A30-A5DD-760EC3FAB8FF}" destId="{75225086-A4EC-4315-A735-3658479FF369}" srcOrd="1" destOrd="0" presId="urn:microsoft.com/office/officeart/2008/layout/HorizontalMultiLevelHierarchy"/>
    <dgm:cxn modelId="{B2797542-73C2-4FFC-B6FE-47EF05B048B8}" type="presParOf" srcId="{6235286E-7C19-4849-9176-EA0B92C609A8}" destId="{2058BD08-6D58-4B28-B114-EF323F98BF43}" srcOrd="2" destOrd="0" presId="urn:microsoft.com/office/officeart/2008/layout/HorizontalMultiLevelHierarchy"/>
    <dgm:cxn modelId="{012E7C0E-7EE2-4E75-858A-D3516274E7CD}" type="presParOf" srcId="{2058BD08-6D58-4B28-B114-EF323F98BF43}" destId="{149BC7DC-E135-4AFF-B69F-4F5DA2730542}" srcOrd="0" destOrd="0" presId="urn:microsoft.com/office/officeart/2008/layout/HorizontalMultiLevelHierarchy"/>
    <dgm:cxn modelId="{0AEEE0C4-2983-4E7D-B792-221385954744}" type="presParOf" srcId="{6235286E-7C19-4849-9176-EA0B92C609A8}" destId="{FF1B966C-348C-47A2-A5BF-3013703ABBB6}" srcOrd="3" destOrd="0" presId="urn:microsoft.com/office/officeart/2008/layout/HorizontalMultiLevelHierarchy"/>
    <dgm:cxn modelId="{59149750-1648-4DF7-B2E5-764DC0485CEC}" type="presParOf" srcId="{FF1B966C-348C-47A2-A5BF-3013703ABBB6}" destId="{C7A18E17-B670-49B6-8E17-F30287DA8B95}" srcOrd="0" destOrd="0" presId="urn:microsoft.com/office/officeart/2008/layout/HorizontalMultiLevelHierarchy"/>
    <dgm:cxn modelId="{7EAA52C4-216A-43DB-8194-9F092F845972}" type="presParOf" srcId="{FF1B966C-348C-47A2-A5BF-3013703ABBB6}" destId="{08673941-2892-4BC9-A6D7-770283C4DF64}" srcOrd="1" destOrd="0" presId="urn:microsoft.com/office/officeart/2008/layout/HorizontalMultiLevelHierarchy"/>
    <dgm:cxn modelId="{B5D31E19-630A-4989-AE7B-3CE5C2C11E71}" type="presParOf" srcId="{08673941-2892-4BC9-A6D7-770283C4DF64}" destId="{2E3F2885-5A00-4798-9060-16536EDE4537}" srcOrd="0" destOrd="0" presId="urn:microsoft.com/office/officeart/2008/layout/HorizontalMultiLevelHierarchy"/>
    <dgm:cxn modelId="{CACB5ECF-5639-4B77-97FF-F6D9949F9EA5}" type="presParOf" srcId="{2E3F2885-5A00-4798-9060-16536EDE4537}" destId="{324A29E6-8649-4A29-A0C9-50088E78766A}" srcOrd="0" destOrd="0" presId="urn:microsoft.com/office/officeart/2008/layout/HorizontalMultiLevelHierarchy"/>
    <dgm:cxn modelId="{427766BF-9FAB-4D13-9180-7A8788DB543C}" type="presParOf" srcId="{08673941-2892-4BC9-A6D7-770283C4DF64}" destId="{82FDE8CC-8A57-4B7B-9147-8FBFEFA01E8E}" srcOrd="1" destOrd="0" presId="urn:microsoft.com/office/officeart/2008/layout/HorizontalMultiLevelHierarchy"/>
    <dgm:cxn modelId="{BEB49CDF-7122-4350-97A5-2910533ABE12}" type="presParOf" srcId="{82FDE8CC-8A57-4B7B-9147-8FBFEFA01E8E}" destId="{1BB5ADFF-37EA-4C33-BA79-020456370EC3}" srcOrd="0" destOrd="0" presId="urn:microsoft.com/office/officeart/2008/layout/HorizontalMultiLevelHierarchy"/>
    <dgm:cxn modelId="{6ECE8931-EFA4-4822-9071-6CE11FED2F3D}" type="presParOf" srcId="{82FDE8CC-8A57-4B7B-9147-8FBFEFA01E8E}" destId="{74FDABE2-BED2-4710-9FEE-E356FA1556F2}" srcOrd="1" destOrd="0" presId="urn:microsoft.com/office/officeart/2008/layout/HorizontalMultiLevelHierarchy"/>
    <dgm:cxn modelId="{46C8181C-8C3B-49DD-A87D-A069615E8AAE}" type="presParOf" srcId="{6235286E-7C19-4849-9176-EA0B92C609A8}" destId="{5CCB4DE5-5E38-449E-B380-535FFC07722D}" srcOrd="4" destOrd="0" presId="urn:microsoft.com/office/officeart/2008/layout/HorizontalMultiLevelHierarchy"/>
    <dgm:cxn modelId="{843882D3-C475-4BA9-8AC8-AB160C015950}" type="presParOf" srcId="{5CCB4DE5-5E38-449E-B380-535FFC07722D}" destId="{B57F273B-7FBF-4513-B3C5-80C25F4D4A48}" srcOrd="0" destOrd="0" presId="urn:microsoft.com/office/officeart/2008/layout/HorizontalMultiLevelHierarchy"/>
    <dgm:cxn modelId="{D224E2DB-5A90-44EF-AAC7-257EF40FE79F}" type="presParOf" srcId="{6235286E-7C19-4849-9176-EA0B92C609A8}" destId="{1BA567FE-761E-4A7F-9D70-BB5C69915D12}" srcOrd="5" destOrd="0" presId="urn:microsoft.com/office/officeart/2008/layout/HorizontalMultiLevelHierarchy"/>
    <dgm:cxn modelId="{AF588F51-8408-4D62-B111-D96F3F726F6D}" type="presParOf" srcId="{1BA567FE-761E-4A7F-9D70-BB5C69915D12}" destId="{8BE64037-7B21-476A-92B1-0B7D6EBD9787}" srcOrd="0" destOrd="0" presId="urn:microsoft.com/office/officeart/2008/layout/HorizontalMultiLevelHierarchy"/>
    <dgm:cxn modelId="{FC96E2C6-E088-45C6-B818-B53EEEBD0CC2}" type="presParOf" srcId="{1BA567FE-761E-4A7F-9D70-BB5C69915D12}" destId="{4D7C68E6-1807-4D83-8AEE-488049232145}" srcOrd="1" destOrd="0" presId="urn:microsoft.com/office/officeart/2008/layout/HorizontalMultiLevelHierarchy"/>
    <dgm:cxn modelId="{278CEFCA-0B05-4F03-9AEF-E6DBE1479F4E}" type="presParOf" srcId="{4D7C68E6-1807-4D83-8AEE-488049232145}" destId="{FAA697ED-53EC-4C10-98F0-0EF7710F6216}" srcOrd="0" destOrd="0" presId="urn:microsoft.com/office/officeart/2008/layout/HorizontalMultiLevelHierarchy"/>
    <dgm:cxn modelId="{AE89A360-A542-427A-8B80-2FFD78F8A11C}" type="presParOf" srcId="{FAA697ED-53EC-4C10-98F0-0EF7710F6216}" destId="{BAA2CAA4-75D6-4CB5-BEEA-D04BB29D6839}" srcOrd="0" destOrd="0" presId="urn:microsoft.com/office/officeart/2008/layout/HorizontalMultiLevelHierarchy"/>
    <dgm:cxn modelId="{4380FFB9-5F3E-4D0D-9398-D4BCA08A49DE}" type="presParOf" srcId="{4D7C68E6-1807-4D83-8AEE-488049232145}" destId="{93F11084-C8D0-4D92-A0AD-3B1CC6CF9BDC}" srcOrd="1" destOrd="0" presId="urn:microsoft.com/office/officeart/2008/layout/HorizontalMultiLevelHierarchy"/>
    <dgm:cxn modelId="{7DEF8DC8-7BC7-47B4-81DF-9369CDD2362C}" type="presParOf" srcId="{93F11084-C8D0-4D92-A0AD-3B1CC6CF9BDC}" destId="{DEA19213-8710-4280-A88A-F118D4F80F41}" srcOrd="0" destOrd="0" presId="urn:microsoft.com/office/officeart/2008/layout/HorizontalMultiLevelHierarchy"/>
    <dgm:cxn modelId="{A839CAF3-4276-4434-AC51-0F17A6A63BB2}" type="presParOf" srcId="{93F11084-C8D0-4D92-A0AD-3B1CC6CF9BDC}" destId="{E42275DA-E6F3-4EBF-9D27-CBF85FF2B9C3}" srcOrd="1" destOrd="0" presId="urn:microsoft.com/office/officeart/2008/layout/HorizontalMultiLevelHierarchy"/>
    <dgm:cxn modelId="{87460AEC-185B-45CD-8520-FE94230353A0}" type="presParOf" srcId="{6235286E-7C19-4849-9176-EA0B92C609A8}" destId="{37557836-04F6-4B9F-8276-2BC3C399B0C1}" srcOrd="6" destOrd="0" presId="urn:microsoft.com/office/officeart/2008/layout/HorizontalMultiLevelHierarchy"/>
    <dgm:cxn modelId="{C4442EB7-728B-47FB-9024-A2FA763CA660}" type="presParOf" srcId="{37557836-04F6-4B9F-8276-2BC3C399B0C1}" destId="{5470DEC1-3C72-48F9-A529-D60F7A9EBA0D}" srcOrd="0" destOrd="0" presId="urn:microsoft.com/office/officeart/2008/layout/HorizontalMultiLevelHierarchy"/>
    <dgm:cxn modelId="{FC5B93C0-C6F6-485E-81B6-51F00B773A64}" type="presParOf" srcId="{6235286E-7C19-4849-9176-EA0B92C609A8}" destId="{35B9FD5B-1F7F-47C2-9523-E30817F54608}" srcOrd="7" destOrd="0" presId="urn:microsoft.com/office/officeart/2008/layout/HorizontalMultiLevelHierarchy"/>
    <dgm:cxn modelId="{A440FBFA-D52A-4114-A316-B0B67BFDBE4C}" type="presParOf" srcId="{35B9FD5B-1F7F-47C2-9523-E30817F54608}" destId="{919CB678-4CBF-4B2C-8809-892CF460F246}" srcOrd="0" destOrd="0" presId="urn:microsoft.com/office/officeart/2008/layout/HorizontalMultiLevelHierarchy"/>
    <dgm:cxn modelId="{6942368D-C2CD-49F3-8E68-151317A7D6E1}" type="presParOf" srcId="{35B9FD5B-1F7F-47C2-9523-E30817F54608}" destId="{E282377E-3816-4C0C-95FA-C29F33F8FE43}" srcOrd="1" destOrd="0" presId="urn:microsoft.com/office/officeart/2008/layout/HorizontalMultiLevelHierarchy"/>
    <dgm:cxn modelId="{E2C2B167-C341-4EE7-A215-A66515215CAA}" type="presParOf" srcId="{E282377E-3816-4C0C-95FA-C29F33F8FE43}" destId="{A719F51E-7208-4973-B6EE-01DEB0540488}" srcOrd="0" destOrd="0" presId="urn:microsoft.com/office/officeart/2008/layout/HorizontalMultiLevelHierarchy"/>
    <dgm:cxn modelId="{28420C82-85E1-41A1-9226-7FFB5316733A}" type="presParOf" srcId="{A719F51E-7208-4973-B6EE-01DEB0540488}" destId="{A0183F10-F987-4D8D-9BCC-595166A11328}" srcOrd="0" destOrd="0" presId="urn:microsoft.com/office/officeart/2008/layout/HorizontalMultiLevelHierarchy"/>
    <dgm:cxn modelId="{B7FCD852-749D-47DD-B16C-E894796807BE}" type="presParOf" srcId="{E282377E-3816-4C0C-95FA-C29F33F8FE43}" destId="{51E8F91E-E0A8-4AB0-A87E-B392B0586752}" srcOrd="1" destOrd="0" presId="urn:microsoft.com/office/officeart/2008/layout/HorizontalMultiLevelHierarchy"/>
    <dgm:cxn modelId="{817F43A5-43D0-48D7-A5A0-F27F236A5DEB}" type="presParOf" srcId="{51E8F91E-E0A8-4AB0-A87E-B392B0586752}" destId="{4A49B074-86AD-4431-8BE2-4C42F70C2064}" srcOrd="0" destOrd="0" presId="urn:microsoft.com/office/officeart/2008/layout/HorizontalMultiLevelHierarchy"/>
    <dgm:cxn modelId="{57AFE9B4-C82D-476E-8CD7-E9DF48924000}" type="presParOf" srcId="{51E8F91E-E0A8-4AB0-A87E-B392B0586752}" destId="{6C63EDA7-BA94-421B-8E1E-941E95E9F347}" srcOrd="1" destOrd="0" presId="urn:microsoft.com/office/officeart/2008/layout/HorizontalMultiLevelHierarchy"/>
    <dgm:cxn modelId="{7D7D4820-D2DE-4160-9A83-E69237591F66}" type="presParOf" srcId="{6235286E-7C19-4849-9176-EA0B92C609A8}" destId="{88F252BD-A3E1-404D-A54A-22ACAEAD41CE}" srcOrd="8" destOrd="0" presId="urn:microsoft.com/office/officeart/2008/layout/HorizontalMultiLevelHierarchy"/>
    <dgm:cxn modelId="{D633052B-1D27-4BC8-9ABB-03EB4E871144}" type="presParOf" srcId="{88F252BD-A3E1-404D-A54A-22ACAEAD41CE}" destId="{DEB5126A-2F76-4CAA-9EE3-C2E9D671482F}" srcOrd="0" destOrd="0" presId="urn:microsoft.com/office/officeart/2008/layout/HorizontalMultiLevelHierarchy"/>
    <dgm:cxn modelId="{1A628C59-A3C4-427E-9112-3E11EEE2D2E7}" type="presParOf" srcId="{6235286E-7C19-4849-9176-EA0B92C609A8}" destId="{AFCC6EA3-5AD4-4300-A04B-8BEF55F57F11}" srcOrd="9" destOrd="0" presId="urn:microsoft.com/office/officeart/2008/layout/HorizontalMultiLevelHierarchy"/>
    <dgm:cxn modelId="{A16651AD-AE10-40E7-A2E4-278D7D56832D}" type="presParOf" srcId="{AFCC6EA3-5AD4-4300-A04B-8BEF55F57F11}" destId="{D91DEEBD-5C5A-4F79-9BDC-EE1673386DF7}" srcOrd="0" destOrd="0" presId="urn:microsoft.com/office/officeart/2008/layout/HorizontalMultiLevelHierarchy"/>
    <dgm:cxn modelId="{4683B920-AA3A-4AC4-977A-AE7644221233}" type="presParOf" srcId="{AFCC6EA3-5AD4-4300-A04B-8BEF55F57F11}" destId="{8AA02F34-DF22-4887-BA59-637697E8BD4F}" srcOrd="1" destOrd="0" presId="urn:microsoft.com/office/officeart/2008/layout/HorizontalMultiLevelHierarchy"/>
    <dgm:cxn modelId="{487054D7-7D3A-4C90-A732-B1BD8A4FE5E3}" type="presParOf" srcId="{8AA02F34-DF22-4887-BA59-637697E8BD4F}" destId="{12EC3B19-96C0-45B7-9152-A8A80E6F5B69}" srcOrd="0" destOrd="0" presId="urn:microsoft.com/office/officeart/2008/layout/HorizontalMultiLevelHierarchy"/>
    <dgm:cxn modelId="{188389E4-CE3F-4C1F-B632-6A6F9A7C3803}" type="presParOf" srcId="{12EC3B19-96C0-45B7-9152-A8A80E6F5B69}" destId="{EDEEE107-CE94-4EAB-BB28-70B2F79830AA}" srcOrd="0" destOrd="0" presId="urn:microsoft.com/office/officeart/2008/layout/HorizontalMultiLevelHierarchy"/>
    <dgm:cxn modelId="{1DC30625-E21E-41C6-91B5-8BA546BEB762}" type="presParOf" srcId="{8AA02F34-DF22-4887-BA59-637697E8BD4F}" destId="{99888C35-4D38-4CCB-A569-606B89D5299B}" srcOrd="1" destOrd="0" presId="urn:microsoft.com/office/officeart/2008/layout/HorizontalMultiLevelHierarchy"/>
    <dgm:cxn modelId="{B6FD0E0D-9E9D-436B-8F1F-F8A6DBCFCDED}" type="presParOf" srcId="{99888C35-4D38-4CCB-A569-606B89D5299B}" destId="{22D777A7-11D6-44BE-A586-530A6C65D9BE}" srcOrd="0" destOrd="0" presId="urn:microsoft.com/office/officeart/2008/layout/HorizontalMultiLevelHierarchy"/>
    <dgm:cxn modelId="{0A3E1F26-7003-4EE8-BC27-C4129C02D2FD}" type="presParOf" srcId="{99888C35-4D38-4CCB-A569-606B89D5299B}" destId="{5577E451-D10E-4A42-AAE3-32AB730A05E6}" srcOrd="1" destOrd="0" presId="urn:microsoft.com/office/officeart/2008/layout/HorizontalMultiLevelHierarchy"/>
    <dgm:cxn modelId="{F78513FA-B32D-476D-BBFA-D51FC6412A22}" type="presParOf" srcId="{6235286E-7C19-4849-9176-EA0B92C609A8}" destId="{CDF0E81C-8D3A-4012-9681-71012F1D96CC}" srcOrd="10" destOrd="0" presId="urn:microsoft.com/office/officeart/2008/layout/HorizontalMultiLevelHierarchy"/>
    <dgm:cxn modelId="{F4B78EB1-9D2A-45E3-9276-0C9280A523C0}" type="presParOf" srcId="{CDF0E81C-8D3A-4012-9681-71012F1D96CC}" destId="{0DAF951B-027F-4DE5-A9E5-0558350BADD3}" srcOrd="0" destOrd="0" presId="urn:microsoft.com/office/officeart/2008/layout/HorizontalMultiLevelHierarchy"/>
    <dgm:cxn modelId="{1B8678C5-3448-447F-A911-7E7C1D6B8B13}" type="presParOf" srcId="{6235286E-7C19-4849-9176-EA0B92C609A8}" destId="{08FA6500-E4EB-43BA-97C8-D1191ECFEC9D}" srcOrd="11" destOrd="0" presId="urn:microsoft.com/office/officeart/2008/layout/HorizontalMultiLevelHierarchy"/>
    <dgm:cxn modelId="{C539E2BB-7D77-4D3D-A493-2520A473DB82}" type="presParOf" srcId="{08FA6500-E4EB-43BA-97C8-D1191ECFEC9D}" destId="{0DB7BE0F-9A35-488F-A465-D130C3EC5EF9}" srcOrd="0" destOrd="0" presId="urn:microsoft.com/office/officeart/2008/layout/HorizontalMultiLevelHierarchy"/>
    <dgm:cxn modelId="{F787E61E-C6E0-4001-93E3-C24E0C02C1CB}" type="presParOf" srcId="{08FA6500-E4EB-43BA-97C8-D1191ECFEC9D}" destId="{FFA6435E-D4C2-4665-A83E-8114EC31C55D}" srcOrd="1" destOrd="0" presId="urn:microsoft.com/office/officeart/2008/layout/HorizontalMultiLevelHierarchy"/>
    <dgm:cxn modelId="{C3EB8822-3691-4A5A-8889-EAAEA6CD7219}" type="presParOf" srcId="{FFA6435E-D4C2-4665-A83E-8114EC31C55D}" destId="{CE1A22E5-DCFE-4BDA-8463-DB52BC3FA4DF}" srcOrd="0" destOrd="0" presId="urn:microsoft.com/office/officeart/2008/layout/HorizontalMultiLevelHierarchy"/>
    <dgm:cxn modelId="{E0E93ADC-00FD-474D-8B44-B3BA1BE0CDAC}" type="presParOf" srcId="{CE1A22E5-DCFE-4BDA-8463-DB52BC3FA4DF}" destId="{D3CD5661-7CE8-4E64-ACF3-7BD58257539E}" srcOrd="0" destOrd="0" presId="urn:microsoft.com/office/officeart/2008/layout/HorizontalMultiLevelHierarchy"/>
    <dgm:cxn modelId="{BEF9AD7B-CB33-443E-89A7-8D67CF6E534E}" type="presParOf" srcId="{FFA6435E-D4C2-4665-A83E-8114EC31C55D}" destId="{DE8D4F7F-41EC-4780-BB52-096F0B832FAA}" srcOrd="1" destOrd="0" presId="urn:microsoft.com/office/officeart/2008/layout/HorizontalMultiLevelHierarchy"/>
    <dgm:cxn modelId="{A8E98EB6-8B1D-4329-8F38-33B262EDE0E7}" type="presParOf" srcId="{DE8D4F7F-41EC-4780-BB52-096F0B832FAA}" destId="{0E3BE665-F10D-4EE6-8D65-411D8ACDC5D8}" srcOrd="0" destOrd="0" presId="urn:microsoft.com/office/officeart/2008/layout/HorizontalMultiLevelHierarchy"/>
    <dgm:cxn modelId="{C48A036B-9384-4C20-B517-EC9D9E684314}" type="presParOf" srcId="{DE8D4F7F-41EC-4780-BB52-096F0B832FAA}" destId="{E0F706BC-C6B4-4D6D-A4B8-1BCCA0164562}" srcOrd="1" destOrd="0" presId="urn:microsoft.com/office/officeart/2008/layout/HorizontalMultiLevelHierarchy"/>
    <dgm:cxn modelId="{2E83450A-700F-43BC-AD7F-5C99E6CE94BF}" type="presParOf" srcId="{6235286E-7C19-4849-9176-EA0B92C609A8}" destId="{5E97F5BB-0914-4213-8D4E-5DDA6EC1C9EE}" srcOrd="12" destOrd="0" presId="urn:microsoft.com/office/officeart/2008/layout/HorizontalMultiLevelHierarchy"/>
    <dgm:cxn modelId="{6324AB51-6374-41B1-A804-93B9DF1403FF}" type="presParOf" srcId="{5E97F5BB-0914-4213-8D4E-5DDA6EC1C9EE}" destId="{82A9CF33-69E8-4AD1-943F-01E698F524DD}" srcOrd="0" destOrd="0" presId="urn:microsoft.com/office/officeart/2008/layout/HorizontalMultiLevelHierarchy"/>
    <dgm:cxn modelId="{947A9B2D-2913-4191-A3B8-11156C846BF3}" type="presParOf" srcId="{6235286E-7C19-4849-9176-EA0B92C609A8}" destId="{D3F3DC5A-91BA-45A9-9C5A-F1C47C188B2C}" srcOrd="13" destOrd="0" presId="urn:microsoft.com/office/officeart/2008/layout/HorizontalMultiLevelHierarchy"/>
    <dgm:cxn modelId="{EC470C36-FFC4-4088-8CA4-1DE3C9306A56}" type="presParOf" srcId="{D3F3DC5A-91BA-45A9-9C5A-F1C47C188B2C}" destId="{348E413C-0795-473A-A16A-B527894E4709}" srcOrd="0" destOrd="0" presId="urn:microsoft.com/office/officeart/2008/layout/HorizontalMultiLevelHierarchy"/>
    <dgm:cxn modelId="{CB62CE70-5DEC-4734-AF3A-7EAF98ED07E6}" type="presParOf" srcId="{D3F3DC5A-91BA-45A9-9C5A-F1C47C188B2C}" destId="{E5E1B3EA-265B-4820-97EB-94C83266425E}" srcOrd="1" destOrd="0" presId="urn:microsoft.com/office/officeart/2008/layout/HorizontalMultiLevelHierarchy"/>
    <dgm:cxn modelId="{1A575C51-5E97-401C-A964-945DFF27BF94}" type="presParOf" srcId="{E5E1B3EA-265B-4820-97EB-94C83266425E}" destId="{A0C61E77-C2A3-4AF6-9E3C-FC4B0F63851A}" srcOrd="0" destOrd="0" presId="urn:microsoft.com/office/officeart/2008/layout/HorizontalMultiLevelHierarchy"/>
    <dgm:cxn modelId="{50041D03-813D-48C4-8698-ACE70E414BA2}" type="presParOf" srcId="{A0C61E77-C2A3-4AF6-9E3C-FC4B0F63851A}" destId="{123A7C64-1445-4171-BDC6-3BEF5D90CC50}" srcOrd="0" destOrd="0" presId="urn:microsoft.com/office/officeart/2008/layout/HorizontalMultiLevelHierarchy"/>
    <dgm:cxn modelId="{B0B340BA-F95D-49BF-AFB4-2E069BA067FF}" type="presParOf" srcId="{E5E1B3EA-265B-4820-97EB-94C83266425E}" destId="{99963474-5FE1-4D43-9476-0D7BD0E3B64C}" srcOrd="1" destOrd="0" presId="urn:microsoft.com/office/officeart/2008/layout/HorizontalMultiLevelHierarchy"/>
    <dgm:cxn modelId="{5BB2BEC4-16DA-4020-9134-0F3154F7C9EC}" type="presParOf" srcId="{99963474-5FE1-4D43-9476-0D7BD0E3B64C}" destId="{0B067187-E8EC-4DA2-A577-9515CC8533EA}" srcOrd="0" destOrd="0" presId="urn:microsoft.com/office/officeart/2008/layout/HorizontalMultiLevelHierarchy"/>
    <dgm:cxn modelId="{0101CFDB-9966-47AB-B856-6F4E18E1A675}" type="presParOf" srcId="{99963474-5FE1-4D43-9476-0D7BD0E3B64C}" destId="{A05EFEED-ED4F-496B-BC83-342402151DDC}" srcOrd="1" destOrd="0" presId="urn:microsoft.com/office/officeart/2008/layout/HorizontalMultiLevelHierarchy"/>
    <dgm:cxn modelId="{02609B34-FAF1-4CE8-AF5A-5E30DF042B2A}" type="presParOf" srcId="{6235286E-7C19-4849-9176-EA0B92C609A8}" destId="{CDE771EC-220E-4574-AAE6-D2C72E38EC8A}" srcOrd="14" destOrd="0" presId="urn:microsoft.com/office/officeart/2008/layout/HorizontalMultiLevelHierarchy"/>
    <dgm:cxn modelId="{3F901B65-3F93-4E12-87BD-C2CEBF3342C4}" type="presParOf" srcId="{CDE771EC-220E-4574-AAE6-D2C72E38EC8A}" destId="{B361229C-478A-42BE-8F45-03A6B6394433}" srcOrd="0" destOrd="0" presId="urn:microsoft.com/office/officeart/2008/layout/HorizontalMultiLevelHierarchy"/>
    <dgm:cxn modelId="{FAA18C66-DD11-4F87-A087-EB1D2C342961}" type="presParOf" srcId="{6235286E-7C19-4849-9176-EA0B92C609A8}" destId="{3CB4EC78-74F2-4C13-AC73-6CE247A0070E}" srcOrd="15" destOrd="0" presId="urn:microsoft.com/office/officeart/2008/layout/HorizontalMultiLevelHierarchy"/>
    <dgm:cxn modelId="{0580D772-CA59-406E-BC48-E91D9825A2D1}" type="presParOf" srcId="{3CB4EC78-74F2-4C13-AC73-6CE247A0070E}" destId="{94954182-FEBB-40A1-8069-85BE653A1476}" srcOrd="0" destOrd="0" presId="urn:microsoft.com/office/officeart/2008/layout/HorizontalMultiLevelHierarchy"/>
    <dgm:cxn modelId="{A2527769-320B-4BAA-B2F5-A79062DA9EC1}" type="presParOf" srcId="{3CB4EC78-74F2-4C13-AC73-6CE247A0070E}" destId="{A15CF69A-E4D4-4062-9B9F-8174CE588E5F}" srcOrd="1" destOrd="0" presId="urn:microsoft.com/office/officeart/2008/layout/HorizontalMultiLevelHierarchy"/>
    <dgm:cxn modelId="{60882FBD-BA1A-487F-8C27-345564C605D9}" type="presParOf" srcId="{A15CF69A-E4D4-4062-9B9F-8174CE588E5F}" destId="{09A9B194-6B3F-4FB0-9593-B0F06A76CCDC}" srcOrd="0" destOrd="0" presId="urn:microsoft.com/office/officeart/2008/layout/HorizontalMultiLevelHierarchy"/>
    <dgm:cxn modelId="{F80A822D-8879-46DA-ACBE-E39DB4F02261}" type="presParOf" srcId="{09A9B194-6B3F-4FB0-9593-B0F06A76CCDC}" destId="{DFBDC9DC-B1BF-4B14-AC5F-1AB8EFC5C9FC}" srcOrd="0" destOrd="0" presId="urn:microsoft.com/office/officeart/2008/layout/HorizontalMultiLevelHierarchy"/>
    <dgm:cxn modelId="{17947D9F-08BF-4597-B050-A5AFB24CB4C9}" type="presParOf" srcId="{A15CF69A-E4D4-4062-9B9F-8174CE588E5F}" destId="{D26B8812-925F-4B60-8DDB-EA5F66A64AB2}" srcOrd="1" destOrd="0" presId="urn:microsoft.com/office/officeart/2008/layout/HorizontalMultiLevelHierarchy"/>
    <dgm:cxn modelId="{63580C66-99F0-429A-82B7-ED856D35058C}" type="presParOf" srcId="{D26B8812-925F-4B60-8DDB-EA5F66A64AB2}" destId="{A032BD7F-6D41-40C1-85F8-3EDD4E3FFD4A}" srcOrd="0" destOrd="0" presId="urn:microsoft.com/office/officeart/2008/layout/HorizontalMultiLevelHierarchy"/>
    <dgm:cxn modelId="{8031E642-D9A7-4D00-8FF6-2EAA60C543F5}" type="presParOf" srcId="{D26B8812-925F-4B60-8DDB-EA5F66A64AB2}" destId="{92A2C73E-97E5-4CA8-B9A8-F1CC6E0B537A}" srcOrd="1" destOrd="0" presId="urn:microsoft.com/office/officeart/2008/layout/HorizontalMultiLevelHierarchy"/>
    <dgm:cxn modelId="{E8DE0858-9253-40A6-B331-98728532AC4A}" type="presParOf" srcId="{6235286E-7C19-4849-9176-EA0B92C609A8}" destId="{0BBD8923-7D6B-4C04-8578-BD12686C753F}" srcOrd="16" destOrd="0" presId="urn:microsoft.com/office/officeart/2008/layout/HorizontalMultiLevelHierarchy"/>
    <dgm:cxn modelId="{B3B21FB9-D737-41CF-9112-D3EF78481F88}" type="presParOf" srcId="{0BBD8923-7D6B-4C04-8578-BD12686C753F}" destId="{7DB10197-2A5A-4DD8-93A6-17284BE3F401}" srcOrd="0" destOrd="0" presId="urn:microsoft.com/office/officeart/2008/layout/HorizontalMultiLevelHierarchy"/>
    <dgm:cxn modelId="{739501F3-5E77-4632-9C8D-3EE398F848A1}" type="presParOf" srcId="{6235286E-7C19-4849-9176-EA0B92C609A8}" destId="{8034D3D8-0CCC-4115-A407-A8AE9AB8B941}" srcOrd="17" destOrd="0" presId="urn:microsoft.com/office/officeart/2008/layout/HorizontalMultiLevelHierarchy"/>
    <dgm:cxn modelId="{920F1C20-015F-4E52-A9B6-E827D8B72D4A}" type="presParOf" srcId="{8034D3D8-0CCC-4115-A407-A8AE9AB8B941}" destId="{8AB174F7-7FD0-4192-AC34-E55B72106217}" srcOrd="0" destOrd="0" presId="urn:microsoft.com/office/officeart/2008/layout/HorizontalMultiLevelHierarchy"/>
    <dgm:cxn modelId="{64EF6DB1-3F22-4ED8-A454-5F359F5DB40E}" type="presParOf" srcId="{8034D3D8-0CCC-4115-A407-A8AE9AB8B941}" destId="{D99C46F2-8FA8-4672-81F8-A53A16877DE7}" srcOrd="1" destOrd="0" presId="urn:microsoft.com/office/officeart/2008/layout/HorizontalMultiLevelHierarchy"/>
    <dgm:cxn modelId="{B8EA52CF-C87E-4E55-B18F-273C026BBE4A}" type="presParOf" srcId="{D99C46F2-8FA8-4672-81F8-A53A16877DE7}" destId="{8C11C1B6-80C2-403E-BEAC-F6980215A3E6}" srcOrd="0" destOrd="0" presId="urn:microsoft.com/office/officeart/2008/layout/HorizontalMultiLevelHierarchy"/>
    <dgm:cxn modelId="{C4A679D9-F935-464E-8055-D87737D638D4}" type="presParOf" srcId="{8C11C1B6-80C2-403E-BEAC-F6980215A3E6}" destId="{17288023-F701-40AF-A5FF-D02871FBE1C0}" srcOrd="0" destOrd="0" presId="urn:microsoft.com/office/officeart/2008/layout/HorizontalMultiLevelHierarchy"/>
    <dgm:cxn modelId="{43CB439E-6B43-40B5-B07D-A0BAD9BF5263}" type="presParOf" srcId="{D99C46F2-8FA8-4672-81F8-A53A16877DE7}" destId="{9AF10FF0-2589-487F-AD9D-F4A62FB12563}" srcOrd="1" destOrd="0" presId="urn:microsoft.com/office/officeart/2008/layout/HorizontalMultiLevelHierarchy"/>
    <dgm:cxn modelId="{1A13D953-AEFE-412D-A2EF-97B2E7891CB0}" type="presParOf" srcId="{9AF10FF0-2589-487F-AD9D-F4A62FB12563}" destId="{E7E88258-3BD4-4571-B22E-491CD2CB3747}" srcOrd="0" destOrd="0" presId="urn:microsoft.com/office/officeart/2008/layout/HorizontalMultiLevelHierarchy"/>
    <dgm:cxn modelId="{1947CDA5-B444-4FBD-A8F6-424B0770FC72}" type="presParOf" srcId="{9AF10FF0-2589-487F-AD9D-F4A62FB12563}" destId="{A9F90DF8-B00E-4676-9DE4-F8D6B2EFE85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739A74-E67F-4C37-ABCE-F4A9693BAC90}" type="doc">
      <dgm:prSet loTypeId="urn:microsoft.com/office/officeart/2005/8/layout/hierarchy4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68F2DC6B-C0ED-4982-9DB3-3F3A03DDC2A0}" type="asst">
      <dgm:prSet phldrT="[Texto]"/>
      <dgm:spPr/>
      <dgm:t>
        <a:bodyPr/>
        <a:lstStyle/>
        <a:p>
          <a:r>
            <a:rPr lang="pt-BR" dirty="0"/>
            <a:t>Conselho Fiscal</a:t>
          </a:r>
        </a:p>
      </dgm:t>
    </dgm:pt>
    <dgm:pt modelId="{28A0CA7D-AE91-4F95-B95C-DE77D531055E}" type="parTrans" cxnId="{FD04E9EC-DD87-42E0-BB30-8F0F370FFB91}">
      <dgm:prSet/>
      <dgm:spPr/>
      <dgm:t>
        <a:bodyPr/>
        <a:lstStyle/>
        <a:p>
          <a:endParaRPr lang="pt-BR"/>
        </a:p>
      </dgm:t>
    </dgm:pt>
    <dgm:pt modelId="{D40F52BE-AD39-43A6-99E9-791B7A56531D}" type="sibTrans" cxnId="{FD04E9EC-DD87-42E0-BB30-8F0F370FFB91}">
      <dgm:prSet/>
      <dgm:spPr/>
      <dgm:t>
        <a:bodyPr/>
        <a:lstStyle/>
        <a:p>
          <a:endParaRPr lang="pt-BR"/>
        </a:p>
      </dgm:t>
    </dgm:pt>
    <dgm:pt modelId="{E1CD1352-7B07-4840-927D-8279E0FBD2AB}" type="asst">
      <dgm:prSet phldrT="[Texto]"/>
      <dgm:spPr/>
      <dgm:t>
        <a:bodyPr/>
        <a:lstStyle/>
        <a:p>
          <a:r>
            <a:rPr lang="pt-BR" dirty="0"/>
            <a:t>1º Membro Efetivo</a:t>
          </a:r>
        </a:p>
      </dgm:t>
    </dgm:pt>
    <dgm:pt modelId="{8C262ED7-D56D-4763-A366-C09E45C22572}" type="parTrans" cxnId="{492B3A26-E189-439E-AFE6-DFC20465D531}">
      <dgm:prSet/>
      <dgm:spPr/>
      <dgm:t>
        <a:bodyPr/>
        <a:lstStyle/>
        <a:p>
          <a:endParaRPr lang="pt-BR"/>
        </a:p>
      </dgm:t>
    </dgm:pt>
    <dgm:pt modelId="{47E24DFE-B31E-42A9-B2E8-C4EE87323F01}" type="sibTrans" cxnId="{492B3A26-E189-439E-AFE6-DFC20465D531}">
      <dgm:prSet/>
      <dgm:spPr/>
      <dgm:t>
        <a:bodyPr/>
        <a:lstStyle/>
        <a:p>
          <a:endParaRPr lang="pt-BR"/>
        </a:p>
      </dgm:t>
    </dgm:pt>
    <dgm:pt modelId="{A51CAE21-E19A-4E2F-9D7D-A2B8A41AA28C}" type="asst">
      <dgm:prSet phldrT="[Texto]"/>
      <dgm:spPr/>
      <dgm:t>
        <a:bodyPr/>
        <a:lstStyle/>
        <a:p>
          <a:r>
            <a:rPr lang="pt-BR" dirty="0"/>
            <a:t>2º Membro Efetivo</a:t>
          </a:r>
        </a:p>
      </dgm:t>
    </dgm:pt>
    <dgm:pt modelId="{79DF5336-CB3B-4809-BDFF-A8F6650118D4}" type="parTrans" cxnId="{C0F1B546-F4BF-49C1-BCC5-DD163D59C52C}">
      <dgm:prSet/>
      <dgm:spPr/>
      <dgm:t>
        <a:bodyPr/>
        <a:lstStyle/>
        <a:p>
          <a:endParaRPr lang="pt-BR"/>
        </a:p>
      </dgm:t>
    </dgm:pt>
    <dgm:pt modelId="{0F0D77DC-DB8C-4C3B-9CD9-7026BAB6BA52}" type="sibTrans" cxnId="{C0F1B546-F4BF-49C1-BCC5-DD163D59C52C}">
      <dgm:prSet/>
      <dgm:spPr/>
      <dgm:t>
        <a:bodyPr/>
        <a:lstStyle/>
        <a:p>
          <a:endParaRPr lang="pt-BR"/>
        </a:p>
      </dgm:t>
    </dgm:pt>
    <dgm:pt modelId="{2CBCFFF6-E013-410F-8581-862F214A7FA1}" type="asst">
      <dgm:prSet phldrT="[Texto]"/>
      <dgm:spPr/>
      <dgm:t>
        <a:bodyPr/>
        <a:lstStyle/>
        <a:p>
          <a:r>
            <a:rPr lang="pt-BR" dirty="0"/>
            <a:t>3º Membro Efetivo</a:t>
          </a:r>
        </a:p>
      </dgm:t>
    </dgm:pt>
    <dgm:pt modelId="{AECF21BC-1F22-45C8-BB8D-C3D75AB475DE}" type="parTrans" cxnId="{135DE5B4-660D-493C-917F-6C57D12DADCC}">
      <dgm:prSet/>
      <dgm:spPr/>
      <dgm:t>
        <a:bodyPr/>
        <a:lstStyle/>
        <a:p>
          <a:endParaRPr lang="pt-BR"/>
        </a:p>
      </dgm:t>
    </dgm:pt>
    <dgm:pt modelId="{D2E15BC4-218D-446A-9277-807385F22D7A}" type="sibTrans" cxnId="{135DE5B4-660D-493C-917F-6C57D12DADCC}">
      <dgm:prSet/>
      <dgm:spPr/>
      <dgm:t>
        <a:bodyPr/>
        <a:lstStyle/>
        <a:p>
          <a:endParaRPr lang="pt-BR"/>
        </a:p>
      </dgm:t>
    </dgm:pt>
    <dgm:pt modelId="{1C98C040-0E71-41E4-8C95-276570FD0CEF}" type="asst">
      <dgm:prSet phldrT="[Texto]"/>
      <dgm:spPr/>
      <dgm:t>
        <a:bodyPr/>
        <a:lstStyle/>
        <a:p>
          <a:r>
            <a:rPr lang="pt-BR" dirty="0"/>
            <a:t>2º Membro Suplente</a:t>
          </a:r>
        </a:p>
      </dgm:t>
    </dgm:pt>
    <dgm:pt modelId="{09AB033E-7CD5-411B-A157-7D0F170DC697}" type="parTrans" cxnId="{CD7D967D-B0B7-49EC-B546-31B22248D3FE}">
      <dgm:prSet/>
      <dgm:spPr/>
      <dgm:t>
        <a:bodyPr/>
        <a:lstStyle/>
        <a:p>
          <a:endParaRPr lang="pt-BR"/>
        </a:p>
      </dgm:t>
    </dgm:pt>
    <dgm:pt modelId="{69C1F331-4C31-43C7-A0B1-90FB0B0715EC}" type="sibTrans" cxnId="{CD7D967D-B0B7-49EC-B546-31B22248D3FE}">
      <dgm:prSet/>
      <dgm:spPr/>
      <dgm:t>
        <a:bodyPr/>
        <a:lstStyle/>
        <a:p>
          <a:endParaRPr lang="pt-BR"/>
        </a:p>
      </dgm:t>
    </dgm:pt>
    <dgm:pt modelId="{6E135286-C7B2-40E8-ADE9-6A9F27C49DD4}" type="asst">
      <dgm:prSet phldrT="[Texto]"/>
      <dgm:spPr/>
      <dgm:t>
        <a:bodyPr/>
        <a:lstStyle/>
        <a:p>
          <a:r>
            <a:rPr lang="pt-BR" dirty="0"/>
            <a:t>1º Membro Suplente</a:t>
          </a:r>
        </a:p>
      </dgm:t>
    </dgm:pt>
    <dgm:pt modelId="{9A9D3BBA-543D-4401-AB53-2D74F1E40946}" type="parTrans" cxnId="{C7140997-BAC4-46DC-8FC7-8341D47AA33B}">
      <dgm:prSet/>
      <dgm:spPr/>
      <dgm:t>
        <a:bodyPr/>
        <a:lstStyle/>
        <a:p>
          <a:endParaRPr lang="pt-BR"/>
        </a:p>
      </dgm:t>
    </dgm:pt>
    <dgm:pt modelId="{9C2A1557-B0A3-43EB-8C3D-EF64F46E442C}" type="sibTrans" cxnId="{C7140997-BAC4-46DC-8FC7-8341D47AA33B}">
      <dgm:prSet/>
      <dgm:spPr/>
      <dgm:t>
        <a:bodyPr/>
        <a:lstStyle/>
        <a:p>
          <a:endParaRPr lang="pt-BR"/>
        </a:p>
      </dgm:t>
    </dgm:pt>
    <dgm:pt modelId="{8EB37009-94F0-45DD-9145-ECB664F95514}" type="asst">
      <dgm:prSet phldrT="[Texto]"/>
      <dgm:spPr/>
      <dgm:t>
        <a:bodyPr/>
        <a:lstStyle/>
        <a:p>
          <a:r>
            <a:rPr lang="pt-BR" dirty="0"/>
            <a:t>3º Membro Suplente</a:t>
          </a:r>
        </a:p>
      </dgm:t>
    </dgm:pt>
    <dgm:pt modelId="{76F4A26A-79EB-4B6E-B616-F28D566CC91D}" type="parTrans" cxnId="{A0CB23DA-3E89-407E-BD5F-7429A2C2117C}">
      <dgm:prSet/>
      <dgm:spPr/>
      <dgm:t>
        <a:bodyPr/>
        <a:lstStyle/>
        <a:p>
          <a:endParaRPr lang="pt-BR"/>
        </a:p>
      </dgm:t>
    </dgm:pt>
    <dgm:pt modelId="{D63C387C-262F-4C2E-AA1F-9719EEF8CFF2}" type="sibTrans" cxnId="{A0CB23DA-3E89-407E-BD5F-7429A2C2117C}">
      <dgm:prSet/>
      <dgm:spPr/>
      <dgm:t>
        <a:bodyPr/>
        <a:lstStyle/>
        <a:p>
          <a:endParaRPr lang="pt-BR"/>
        </a:p>
      </dgm:t>
    </dgm:pt>
    <dgm:pt modelId="{D94D7599-408E-4097-9BCC-54AD6463A2CB}" type="pres">
      <dgm:prSet presAssocID="{44739A74-E67F-4C37-ABCE-F4A9693BAC9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805334D-D82F-4F6C-8831-71B1F2FD07BF}" type="pres">
      <dgm:prSet presAssocID="{68F2DC6B-C0ED-4982-9DB3-3F3A03DDC2A0}" presName="vertOne" presStyleCnt="0"/>
      <dgm:spPr/>
    </dgm:pt>
    <dgm:pt modelId="{C5FD1A5E-8879-49B6-9400-7ABC676F609C}" type="pres">
      <dgm:prSet presAssocID="{68F2DC6B-C0ED-4982-9DB3-3F3A03DDC2A0}" presName="txOne" presStyleLbl="node0" presStyleIdx="0" presStyleCnt="1" custScaleY="52828">
        <dgm:presLayoutVars>
          <dgm:chPref val="3"/>
        </dgm:presLayoutVars>
      </dgm:prSet>
      <dgm:spPr/>
    </dgm:pt>
    <dgm:pt modelId="{E4C207F1-B8BE-4A29-BAF8-12BF383A856B}" type="pres">
      <dgm:prSet presAssocID="{68F2DC6B-C0ED-4982-9DB3-3F3A03DDC2A0}" presName="parTransOne" presStyleCnt="0"/>
      <dgm:spPr/>
    </dgm:pt>
    <dgm:pt modelId="{B149F0DE-CF8D-440B-B51F-31437F1ECCE9}" type="pres">
      <dgm:prSet presAssocID="{68F2DC6B-C0ED-4982-9DB3-3F3A03DDC2A0}" presName="horzOne" presStyleCnt="0"/>
      <dgm:spPr/>
    </dgm:pt>
    <dgm:pt modelId="{1A2E2AB2-3A60-4A84-9E56-0C7149B25EC4}" type="pres">
      <dgm:prSet presAssocID="{E1CD1352-7B07-4840-927D-8279E0FBD2AB}" presName="vertTwo" presStyleCnt="0"/>
      <dgm:spPr/>
    </dgm:pt>
    <dgm:pt modelId="{FCA3AF68-BE60-4867-9819-BAAC5ED077FF}" type="pres">
      <dgm:prSet presAssocID="{E1CD1352-7B07-4840-927D-8279E0FBD2AB}" presName="txTwo" presStyleLbl="asst0" presStyleIdx="0" presStyleCnt="6">
        <dgm:presLayoutVars>
          <dgm:chPref val="3"/>
        </dgm:presLayoutVars>
      </dgm:prSet>
      <dgm:spPr/>
    </dgm:pt>
    <dgm:pt modelId="{37E99E8F-CE91-4BB6-9EC4-E6BD8DF64D02}" type="pres">
      <dgm:prSet presAssocID="{E1CD1352-7B07-4840-927D-8279E0FBD2AB}" presName="horzTwo" presStyleCnt="0"/>
      <dgm:spPr/>
    </dgm:pt>
    <dgm:pt modelId="{C6F762B7-6706-4789-8A82-45832C697AA1}" type="pres">
      <dgm:prSet presAssocID="{47E24DFE-B31E-42A9-B2E8-C4EE87323F01}" presName="sibSpaceTwo" presStyleCnt="0"/>
      <dgm:spPr/>
    </dgm:pt>
    <dgm:pt modelId="{C479BAF9-4685-435B-A262-830AADE24AB5}" type="pres">
      <dgm:prSet presAssocID="{A51CAE21-E19A-4E2F-9D7D-A2B8A41AA28C}" presName="vertTwo" presStyleCnt="0"/>
      <dgm:spPr/>
    </dgm:pt>
    <dgm:pt modelId="{EDB0C2A6-51E1-4754-A039-136662A1F338}" type="pres">
      <dgm:prSet presAssocID="{A51CAE21-E19A-4E2F-9D7D-A2B8A41AA28C}" presName="txTwo" presStyleLbl="asst0" presStyleIdx="1" presStyleCnt="6">
        <dgm:presLayoutVars>
          <dgm:chPref val="3"/>
        </dgm:presLayoutVars>
      </dgm:prSet>
      <dgm:spPr/>
    </dgm:pt>
    <dgm:pt modelId="{BECDD48F-6D62-4371-8B04-6FC9E4FC3490}" type="pres">
      <dgm:prSet presAssocID="{A51CAE21-E19A-4E2F-9D7D-A2B8A41AA28C}" presName="horzTwo" presStyleCnt="0"/>
      <dgm:spPr/>
    </dgm:pt>
    <dgm:pt modelId="{13722BE6-2293-4801-9A34-D72929580428}" type="pres">
      <dgm:prSet presAssocID="{0F0D77DC-DB8C-4C3B-9CD9-7026BAB6BA52}" presName="sibSpaceTwo" presStyleCnt="0"/>
      <dgm:spPr/>
    </dgm:pt>
    <dgm:pt modelId="{7BCCC467-97C5-474F-8485-9BEED8693B14}" type="pres">
      <dgm:prSet presAssocID="{2CBCFFF6-E013-410F-8581-862F214A7FA1}" presName="vertTwo" presStyleCnt="0"/>
      <dgm:spPr/>
    </dgm:pt>
    <dgm:pt modelId="{7947AC6F-EA69-4E14-9CD4-C27AFA750B93}" type="pres">
      <dgm:prSet presAssocID="{2CBCFFF6-E013-410F-8581-862F214A7FA1}" presName="txTwo" presStyleLbl="asst0" presStyleIdx="2" presStyleCnt="6">
        <dgm:presLayoutVars>
          <dgm:chPref val="3"/>
        </dgm:presLayoutVars>
      </dgm:prSet>
      <dgm:spPr/>
    </dgm:pt>
    <dgm:pt modelId="{F7998010-4BEA-4834-84DD-BE6E7C3B2106}" type="pres">
      <dgm:prSet presAssocID="{2CBCFFF6-E013-410F-8581-862F214A7FA1}" presName="horzTwo" presStyleCnt="0"/>
      <dgm:spPr/>
    </dgm:pt>
    <dgm:pt modelId="{C3450001-41B4-406C-9F0C-A10ED8DF3815}" type="pres">
      <dgm:prSet presAssocID="{D2E15BC4-218D-446A-9277-807385F22D7A}" presName="sibSpaceTwo" presStyleCnt="0"/>
      <dgm:spPr/>
    </dgm:pt>
    <dgm:pt modelId="{8AA56A48-72C4-46B9-8114-538A0445EDC4}" type="pres">
      <dgm:prSet presAssocID="{6E135286-C7B2-40E8-ADE9-6A9F27C49DD4}" presName="vertTwo" presStyleCnt="0"/>
      <dgm:spPr/>
    </dgm:pt>
    <dgm:pt modelId="{B65AD99D-ACEF-4A6B-B4FF-10DCBAD76366}" type="pres">
      <dgm:prSet presAssocID="{6E135286-C7B2-40E8-ADE9-6A9F27C49DD4}" presName="txTwo" presStyleLbl="asst0" presStyleIdx="3" presStyleCnt="6">
        <dgm:presLayoutVars>
          <dgm:chPref val="3"/>
        </dgm:presLayoutVars>
      </dgm:prSet>
      <dgm:spPr/>
    </dgm:pt>
    <dgm:pt modelId="{B269E364-61D4-45C1-910B-88879810547A}" type="pres">
      <dgm:prSet presAssocID="{6E135286-C7B2-40E8-ADE9-6A9F27C49DD4}" presName="horzTwo" presStyleCnt="0"/>
      <dgm:spPr/>
    </dgm:pt>
    <dgm:pt modelId="{EC5C1B14-0F5D-417E-A676-DA97C5B110D3}" type="pres">
      <dgm:prSet presAssocID="{9C2A1557-B0A3-43EB-8C3D-EF64F46E442C}" presName="sibSpaceTwo" presStyleCnt="0"/>
      <dgm:spPr/>
    </dgm:pt>
    <dgm:pt modelId="{E8316749-A913-4570-910C-16E235279E36}" type="pres">
      <dgm:prSet presAssocID="{1C98C040-0E71-41E4-8C95-276570FD0CEF}" presName="vertTwo" presStyleCnt="0"/>
      <dgm:spPr/>
    </dgm:pt>
    <dgm:pt modelId="{D0C84A45-0DD2-41CB-9D36-B8B412BA583C}" type="pres">
      <dgm:prSet presAssocID="{1C98C040-0E71-41E4-8C95-276570FD0CEF}" presName="txTwo" presStyleLbl="asst0" presStyleIdx="4" presStyleCnt="6">
        <dgm:presLayoutVars>
          <dgm:chPref val="3"/>
        </dgm:presLayoutVars>
      </dgm:prSet>
      <dgm:spPr/>
    </dgm:pt>
    <dgm:pt modelId="{7B455A5F-3206-43C0-A918-3F7EA001B77A}" type="pres">
      <dgm:prSet presAssocID="{1C98C040-0E71-41E4-8C95-276570FD0CEF}" presName="horzTwo" presStyleCnt="0"/>
      <dgm:spPr/>
    </dgm:pt>
    <dgm:pt modelId="{8049EE28-54CB-40F2-8623-3D7D9CB1C2E8}" type="pres">
      <dgm:prSet presAssocID="{69C1F331-4C31-43C7-A0B1-90FB0B0715EC}" presName="sibSpaceTwo" presStyleCnt="0"/>
      <dgm:spPr/>
    </dgm:pt>
    <dgm:pt modelId="{CCAF5654-9A96-4331-B4FE-ACDB610BE2D3}" type="pres">
      <dgm:prSet presAssocID="{8EB37009-94F0-45DD-9145-ECB664F95514}" presName="vertTwo" presStyleCnt="0"/>
      <dgm:spPr/>
    </dgm:pt>
    <dgm:pt modelId="{821F61C3-22F5-4D3A-BB78-B6D1D611749C}" type="pres">
      <dgm:prSet presAssocID="{8EB37009-94F0-45DD-9145-ECB664F95514}" presName="txTwo" presStyleLbl="asst0" presStyleIdx="5" presStyleCnt="6">
        <dgm:presLayoutVars>
          <dgm:chPref val="3"/>
        </dgm:presLayoutVars>
      </dgm:prSet>
      <dgm:spPr/>
    </dgm:pt>
    <dgm:pt modelId="{38DC8A96-F303-45E4-A111-8314A38CCDE5}" type="pres">
      <dgm:prSet presAssocID="{8EB37009-94F0-45DD-9145-ECB664F95514}" presName="horzTwo" presStyleCnt="0"/>
      <dgm:spPr/>
    </dgm:pt>
  </dgm:ptLst>
  <dgm:cxnLst>
    <dgm:cxn modelId="{FE94E512-AF9C-481F-910D-048B1E24FEA6}" type="presOf" srcId="{1C98C040-0E71-41E4-8C95-276570FD0CEF}" destId="{D0C84A45-0DD2-41CB-9D36-B8B412BA583C}" srcOrd="0" destOrd="0" presId="urn:microsoft.com/office/officeart/2005/8/layout/hierarchy4"/>
    <dgm:cxn modelId="{492B3A26-E189-439E-AFE6-DFC20465D531}" srcId="{68F2DC6B-C0ED-4982-9DB3-3F3A03DDC2A0}" destId="{E1CD1352-7B07-4840-927D-8279E0FBD2AB}" srcOrd="0" destOrd="0" parTransId="{8C262ED7-D56D-4763-A366-C09E45C22572}" sibTransId="{47E24DFE-B31E-42A9-B2E8-C4EE87323F01}"/>
    <dgm:cxn modelId="{C0F1B546-F4BF-49C1-BCC5-DD163D59C52C}" srcId="{68F2DC6B-C0ED-4982-9DB3-3F3A03DDC2A0}" destId="{A51CAE21-E19A-4E2F-9D7D-A2B8A41AA28C}" srcOrd="1" destOrd="0" parTransId="{79DF5336-CB3B-4809-BDFF-A8F6650118D4}" sibTransId="{0F0D77DC-DB8C-4C3B-9CD9-7026BAB6BA52}"/>
    <dgm:cxn modelId="{0D2BCC50-7C9A-4F76-9717-C3F740561826}" type="presOf" srcId="{8EB37009-94F0-45DD-9145-ECB664F95514}" destId="{821F61C3-22F5-4D3A-BB78-B6D1D611749C}" srcOrd="0" destOrd="0" presId="urn:microsoft.com/office/officeart/2005/8/layout/hierarchy4"/>
    <dgm:cxn modelId="{25A77052-E3DE-427B-B243-6D6D71F9E902}" type="presOf" srcId="{6E135286-C7B2-40E8-ADE9-6A9F27C49DD4}" destId="{B65AD99D-ACEF-4A6B-B4FF-10DCBAD76366}" srcOrd="0" destOrd="0" presId="urn:microsoft.com/office/officeart/2005/8/layout/hierarchy4"/>
    <dgm:cxn modelId="{CD7D967D-B0B7-49EC-B546-31B22248D3FE}" srcId="{68F2DC6B-C0ED-4982-9DB3-3F3A03DDC2A0}" destId="{1C98C040-0E71-41E4-8C95-276570FD0CEF}" srcOrd="4" destOrd="0" parTransId="{09AB033E-7CD5-411B-A157-7D0F170DC697}" sibTransId="{69C1F331-4C31-43C7-A0B1-90FB0B0715EC}"/>
    <dgm:cxn modelId="{AF31FC8D-6DC0-4DA2-9ED5-B227D0D64570}" type="presOf" srcId="{44739A74-E67F-4C37-ABCE-F4A9693BAC90}" destId="{D94D7599-408E-4097-9BCC-54AD6463A2CB}" srcOrd="0" destOrd="0" presId="urn:microsoft.com/office/officeart/2005/8/layout/hierarchy4"/>
    <dgm:cxn modelId="{C7140997-BAC4-46DC-8FC7-8341D47AA33B}" srcId="{68F2DC6B-C0ED-4982-9DB3-3F3A03DDC2A0}" destId="{6E135286-C7B2-40E8-ADE9-6A9F27C49DD4}" srcOrd="3" destOrd="0" parTransId="{9A9D3BBA-543D-4401-AB53-2D74F1E40946}" sibTransId="{9C2A1557-B0A3-43EB-8C3D-EF64F46E442C}"/>
    <dgm:cxn modelId="{135DE5B4-660D-493C-917F-6C57D12DADCC}" srcId="{68F2DC6B-C0ED-4982-9DB3-3F3A03DDC2A0}" destId="{2CBCFFF6-E013-410F-8581-862F214A7FA1}" srcOrd="2" destOrd="0" parTransId="{AECF21BC-1F22-45C8-BB8D-C3D75AB475DE}" sibTransId="{D2E15BC4-218D-446A-9277-807385F22D7A}"/>
    <dgm:cxn modelId="{55EAA5C1-2541-4445-8B79-CFE1151A976E}" type="presOf" srcId="{68F2DC6B-C0ED-4982-9DB3-3F3A03DDC2A0}" destId="{C5FD1A5E-8879-49B6-9400-7ABC676F609C}" srcOrd="0" destOrd="0" presId="urn:microsoft.com/office/officeart/2005/8/layout/hierarchy4"/>
    <dgm:cxn modelId="{A0CB23DA-3E89-407E-BD5F-7429A2C2117C}" srcId="{68F2DC6B-C0ED-4982-9DB3-3F3A03DDC2A0}" destId="{8EB37009-94F0-45DD-9145-ECB664F95514}" srcOrd="5" destOrd="0" parTransId="{76F4A26A-79EB-4B6E-B616-F28D566CC91D}" sibTransId="{D63C387C-262F-4C2E-AA1F-9719EEF8CFF2}"/>
    <dgm:cxn modelId="{01BFD8E0-46F4-495D-BFB1-B8D324C5B615}" type="presOf" srcId="{E1CD1352-7B07-4840-927D-8279E0FBD2AB}" destId="{FCA3AF68-BE60-4867-9819-BAAC5ED077FF}" srcOrd="0" destOrd="0" presId="urn:microsoft.com/office/officeart/2005/8/layout/hierarchy4"/>
    <dgm:cxn modelId="{FD04E9EC-DD87-42E0-BB30-8F0F370FFB91}" srcId="{44739A74-E67F-4C37-ABCE-F4A9693BAC90}" destId="{68F2DC6B-C0ED-4982-9DB3-3F3A03DDC2A0}" srcOrd="0" destOrd="0" parTransId="{28A0CA7D-AE91-4F95-B95C-DE77D531055E}" sibTransId="{D40F52BE-AD39-43A6-99E9-791B7A56531D}"/>
    <dgm:cxn modelId="{140AF6F0-EEFD-49E3-BC15-D87C94537183}" type="presOf" srcId="{A51CAE21-E19A-4E2F-9D7D-A2B8A41AA28C}" destId="{EDB0C2A6-51E1-4754-A039-136662A1F338}" srcOrd="0" destOrd="0" presId="urn:microsoft.com/office/officeart/2005/8/layout/hierarchy4"/>
    <dgm:cxn modelId="{4836B2F5-AA0B-4B14-8066-2196A8E7002F}" type="presOf" srcId="{2CBCFFF6-E013-410F-8581-862F214A7FA1}" destId="{7947AC6F-EA69-4E14-9CD4-C27AFA750B93}" srcOrd="0" destOrd="0" presId="urn:microsoft.com/office/officeart/2005/8/layout/hierarchy4"/>
    <dgm:cxn modelId="{D85B2CB7-018B-4AFC-B15B-40ACC7D257FB}" type="presParOf" srcId="{D94D7599-408E-4097-9BCC-54AD6463A2CB}" destId="{0805334D-D82F-4F6C-8831-71B1F2FD07BF}" srcOrd="0" destOrd="0" presId="urn:microsoft.com/office/officeart/2005/8/layout/hierarchy4"/>
    <dgm:cxn modelId="{0EDA2087-EC72-4F26-99DC-440D6117AB67}" type="presParOf" srcId="{0805334D-D82F-4F6C-8831-71B1F2FD07BF}" destId="{C5FD1A5E-8879-49B6-9400-7ABC676F609C}" srcOrd="0" destOrd="0" presId="urn:microsoft.com/office/officeart/2005/8/layout/hierarchy4"/>
    <dgm:cxn modelId="{136A0F4D-1F3F-41EF-9DAA-05A1B32A24A1}" type="presParOf" srcId="{0805334D-D82F-4F6C-8831-71B1F2FD07BF}" destId="{E4C207F1-B8BE-4A29-BAF8-12BF383A856B}" srcOrd="1" destOrd="0" presId="urn:microsoft.com/office/officeart/2005/8/layout/hierarchy4"/>
    <dgm:cxn modelId="{36FD9B01-9E93-43FF-BD33-C11ACCF9BAF9}" type="presParOf" srcId="{0805334D-D82F-4F6C-8831-71B1F2FD07BF}" destId="{B149F0DE-CF8D-440B-B51F-31437F1ECCE9}" srcOrd="2" destOrd="0" presId="urn:microsoft.com/office/officeart/2005/8/layout/hierarchy4"/>
    <dgm:cxn modelId="{4FE287BD-9F91-4165-87D2-C409B651DA1B}" type="presParOf" srcId="{B149F0DE-CF8D-440B-B51F-31437F1ECCE9}" destId="{1A2E2AB2-3A60-4A84-9E56-0C7149B25EC4}" srcOrd="0" destOrd="0" presId="urn:microsoft.com/office/officeart/2005/8/layout/hierarchy4"/>
    <dgm:cxn modelId="{26E0109D-5177-4ADB-BE2D-8AC01ECF5B5C}" type="presParOf" srcId="{1A2E2AB2-3A60-4A84-9E56-0C7149B25EC4}" destId="{FCA3AF68-BE60-4867-9819-BAAC5ED077FF}" srcOrd="0" destOrd="0" presId="urn:microsoft.com/office/officeart/2005/8/layout/hierarchy4"/>
    <dgm:cxn modelId="{CF7DDCB0-5724-4C84-9F00-A073C0A99661}" type="presParOf" srcId="{1A2E2AB2-3A60-4A84-9E56-0C7149B25EC4}" destId="{37E99E8F-CE91-4BB6-9EC4-E6BD8DF64D02}" srcOrd="1" destOrd="0" presId="urn:microsoft.com/office/officeart/2005/8/layout/hierarchy4"/>
    <dgm:cxn modelId="{AD0D1E47-0377-4863-B102-DF6F27E3F4A5}" type="presParOf" srcId="{B149F0DE-CF8D-440B-B51F-31437F1ECCE9}" destId="{C6F762B7-6706-4789-8A82-45832C697AA1}" srcOrd="1" destOrd="0" presId="urn:microsoft.com/office/officeart/2005/8/layout/hierarchy4"/>
    <dgm:cxn modelId="{2A30E79F-BB64-4CCE-B159-0483D3A75860}" type="presParOf" srcId="{B149F0DE-CF8D-440B-B51F-31437F1ECCE9}" destId="{C479BAF9-4685-435B-A262-830AADE24AB5}" srcOrd="2" destOrd="0" presId="urn:microsoft.com/office/officeart/2005/8/layout/hierarchy4"/>
    <dgm:cxn modelId="{2D0561CA-E252-4FE6-9757-574616CEB0CD}" type="presParOf" srcId="{C479BAF9-4685-435B-A262-830AADE24AB5}" destId="{EDB0C2A6-51E1-4754-A039-136662A1F338}" srcOrd="0" destOrd="0" presId="urn:microsoft.com/office/officeart/2005/8/layout/hierarchy4"/>
    <dgm:cxn modelId="{FF4A3058-C82B-41E8-A677-878D71EB0CF4}" type="presParOf" srcId="{C479BAF9-4685-435B-A262-830AADE24AB5}" destId="{BECDD48F-6D62-4371-8B04-6FC9E4FC3490}" srcOrd="1" destOrd="0" presId="urn:microsoft.com/office/officeart/2005/8/layout/hierarchy4"/>
    <dgm:cxn modelId="{8BC9086C-4B51-4A9A-A989-86B19B830C96}" type="presParOf" srcId="{B149F0DE-CF8D-440B-B51F-31437F1ECCE9}" destId="{13722BE6-2293-4801-9A34-D72929580428}" srcOrd="3" destOrd="0" presId="urn:microsoft.com/office/officeart/2005/8/layout/hierarchy4"/>
    <dgm:cxn modelId="{CCBA6CB8-60A7-4DF5-A96D-21E51EAAA288}" type="presParOf" srcId="{B149F0DE-CF8D-440B-B51F-31437F1ECCE9}" destId="{7BCCC467-97C5-474F-8485-9BEED8693B14}" srcOrd="4" destOrd="0" presId="urn:microsoft.com/office/officeart/2005/8/layout/hierarchy4"/>
    <dgm:cxn modelId="{C5AD68F6-1B55-4A7D-A8AA-A5B9DD13822F}" type="presParOf" srcId="{7BCCC467-97C5-474F-8485-9BEED8693B14}" destId="{7947AC6F-EA69-4E14-9CD4-C27AFA750B93}" srcOrd="0" destOrd="0" presId="urn:microsoft.com/office/officeart/2005/8/layout/hierarchy4"/>
    <dgm:cxn modelId="{7F2379FA-22B5-4BDC-8646-56631186476B}" type="presParOf" srcId="{7BCCC467-97C5-474F-8485-9BEED8693B14}" destId="{F7998010-4BEA-4834-84DD-BE6E7C3B2106}" srcOrd="1" destOrd="0" presId="urn:microsoft.com/office/officeart/2005/8/layout/hierarchy4"/>
    <dgm:cxn modelId="{F220359A-8332-485A-9358-A3F8A0855454}" type="presParOf" srcId="{B149F0DE-CF8D-440B-B51F-31437F1ECCE9}" destId="{C3450001-41B4-406C-9F0C-A10ED8DF3815}" srcOrd="5" destOrd="0" presId="urn:microsoft.com/office/officeart/2005/8/layout/hierarchy4"/>
    <dgm:cxn modelId="{C01CE688-4638-4781-8ECB-14FB8E31BDB7}" type="presParOf" srcId="{B149F0DE-CF8D-440B-B51F-31437F1ECCE9}" destId="{8AA56A48-72C4-46B9-8114-538A0445EDC4}" srcOrd="6" destOrd="0" presId="urn:microsoft.com/office/officeart/2005/8/layout/hierarchy4"/>
    <dgm:cxn modelId="{52CC4213-7B7F-4A6A-AD2C-D2EC3AAF70BF}" type="presParOf" srcId="{8AA56A48-72C4-46B9-8114-538A0445EDC4}" destId="{B65AD99D-ACEF-4A6B-B4FF-10DCBAD76366}" srcOrd="0" destOrd="0" presId="urn:microsoft.com/office/officeart/2005/8/layout/hierarchy4"/>
    <dgm:cxn modelId="{4EA4A667-6CC1-4442-9D2B-97144816C060}" type="presParOf" srcId="{8AA56A48-72C4-46B9-8114-538A0445EDC4}" destId="{B269E364-61D4-45C1-910B-88879810547A}" srcOrd="1" destOrd="0" presId="urn:microsoft.com/office/officeart/2005/8/layout/hierarchy4"/>
    <dgm:cxn modelId="{39031059-53C4-4B76-9254-6E20909512CF}" type="presParOf" srcId="{B149F0DE-CF8D-440B-B51F-31437F1ECCE9}" destId="{EC5C1B14-0F5D-417E-A676-DA97C5B110D3}" srcOrd="7" destOrd="0" presId="urn:microsoft.com/office/officeart/2005/8/layout/hierarchy4"/>
    <dgm:cxn modelId="{C2ECCFFA-6BB1-4DCC-A185-77AC4332C7A6}" type="presParOf" srcId="{B149F0DE-CF8D-440B-B51F-31437F1ECCE9}" destId="{E8316749-A913-4570-910C-16E235279E36}" srcOrd="8" destOrd="0" presId="urn:microsoft.com/office/officeart/2005/8/layout/hierarchy4"/>
    <dgm:cxn modelId="{591CCC2B-17E7-46D5-AF8F-7562AEE6CA48}" type="presParOf" srcId="{E8316749-A913-4570-910C-16E235279E36}" destId="{D0C84A45-0DD2-41CB-9D36-B8B412BA583C}" srcOrd="0" destOrd="0" presId="urn:microsoft.com/office/officeart/2005/8/layout/hierarchy4"/>
    <dgm:cxn modelId="{C0DE3B64-39C6-444C-91D6-2446E0CED1D6}" type="presParOf" srcId="{E8316749-A913-4570-910C-16E235279E36}" destId="{7B455A5F-3206-43C0-A918-3F7EA001B77A}" srcOrd="1" destOrd="0" presId="urn:microsoft.com/office/officeart/2005/8/layout/hierarchy4"/>
    <dgm:cxn modelId="{431DEB76-36E7-4E72-989B-E3758D73D0B2}" type="presParOf" srcId="{B149F0DE-CF8D-440B-B51F-31437F1ECCE9}" destId="{8049EE28-54CB-40F2-8623-3D7D9CB1C2E8}" srcOrd="9" destOrd="0" presId="urn:microsoft.com/office/officeart/2005/8/layout/hierarchy4"/>
    <dgm:cxn modelId="{5346F7EB-1EFA-4B77-9BC1-B1D5B7A1A533}" type="presParOf" srcId="{B149F0DE-CF8D-440B-B51F-31437F1ECCE9}" destId="{CCAF5654-9A96-4331-B4FE-ACDB610BE2D3}" srcOrd="10" destOrd="0" presId="urn:microsoft.com/office/officeart/2005/8/layout/hierarchy4"/>
    <dgm:cxn modelId="{CEBC9102-293B-4E1B-9EF1-DD915FEA8473}" type="presParOf" srcId="{CCAF5654-9A96-4331-B4FE-ACDB610BE2D3}" destId="{821F61C3-22F5-4D3A-BB78-B6D1D611749C}" srcOrd="0" destOrd="0" presId="urn:microsoft.com/office/officeart/2005/8/layout/hierarchy4"/>
    <dgm:cxn modelId="{1032B795-AF56-4536-AABC-E5A9047AE326}" type="presParOf" srcId="{CCAF5654-9A96-4331-B4FE-ACDB610BE2D3}" destId="{38DC8A96-F303-45E4-A111-8314A38CCDE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739A74-E67F-4C37-ABCE-F4A9693BAC90}" type="doc">
      <dgm:prSet loTypeId="urn:microsoft.com/office/officeart/2005/8/layout/hierarchy6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pt-BR"/>
        </a:p>
      </dgm:t>
    </dgm:pt>
    <dgm:pt modelId="{68F2DC6B-C0ED-4982-9DB3-3F3A03DDC2A0}" type="asst">
      <dgm:prSet phldrT="[Texto]"/>
      <dgm:spPr/>
      <dgm:t>
        <a:bodyPr/>
        <a:lstStyle/>
        <a:p>
          <a:r>
            <a:rPr lang="pt-BR" dirty="0"/>
            <a:t>Conselho Fiscal</a:t>
          </a:r>
        </a:p>
      </dgm:t>
    </dgm:pt>
    <dgm:pt modelId="{28A0CA7D-AE91-4F95-B95C-DE77D531055E}" type="parTrans" cxnId="{FD04E9EC-DD87-42E0-BB30-8F0F370FFB91}">
      <dgm:prSet/>
      <dgm:spPr/>
      <dgm:t>
        <a:bodyPr/>
        <a:lstStyle/>
        <a:p>
          <a:endParaRPr lang="pt-BR"/>
        </a:p>
      </dgm:t>
    </dgm:pt>
    <dgm:pt modelId="{D40F52BE-AD39-43A6-99E9-791B7A56531D}" type="sibTrans" cxnId="{FD04E9EC-DD87-42E0-BB30-8F0F370FFB91}">
      <dgm:prSet/>
      <dgm:spPr/>
      <dgm:t>
        <a:bodyPr/>
        <a:lstStyle/>
        <a:p>
          <a:endParaRPr lang="pt-BR"/>
        </a:p>
      </dgm:t>
    </dgm:pt>
    <dgm:pt modelId="{E1CD1352-7B07-4840-927D-8279E0FBD2AB}" type="asst">
      <dgm:prSet phldrT="[Texto]"/>
      <dgm:spPr/>
      <dgm:t>
        <a:bodyPr/>
        <a:lstStyle/>
        <a:p>
          <a:r>
            <a:rPr lang="pt-BR" dirty="0"/>
            <a:t>1º Membro Efetivo</a:t>
          </a:r>
        </a:p>
      </dgm:t>
    </dgm:pt>
    <dgm:pt modelId="{8C262ED7-D56D-4763-A366-C09E45C22572}" type="parTrans" cxnId="{492B3A26-E189-439E-AFE6-DFC20465D531}">
      <dgm:prSet/>
      <dgm:spPr/>
      <dgm:t>
        <a:bodyPr/>
        <a:lstStyle/>
        <a:p>
          <a:endParaRPr lang="pt-BR"/>
        </a:p>
      </dgm:t>
    </dgm:pt>
    <dgm:pt modelId="{47E24DFE-B31E-42A9-B2E8-C4EE87323F01}" type="sibTrans" cxnId="{492B3A26-E189-439E-AFE6-DFC20465D531}">
      <dgm:prSet/>
      <dgm:spPr/>
      <dgm:t>
        <a:bodyPr/>
        <a:lstStyle/>
        <a:p>
          <a:endParaRPr lang="pt-BR"/>
        </a:p>
      </dgm:t>
    </dgm:pt>
    <dgm:pt modelId="{A51CAE21-E19A-4E2F-9D7D-A2B8A41AA28C}" type="asst">
      <dgm:prSet phldrT="[Texto]"/>
      <dgm:spPr/>
      <dgm:t>
        <a:bodyPr/>
        <a:lstStyle/>
        <a:p>
          <a:r>
            <a:rPr lang="pt-BR" dirty="0"/>
            <a:t>2º Membro Efetivo</a:t>
          </a:r>
        </a:p>
      </dgm:t>
    </dgm:pt>
    <dgm:pt modelId="{79DF5336-CB3B-4809-BDFF-A8F6650118D4}" type="parTrans" cxnId="{C0F1B546-F4BF-49C1-BCC5-DD163D59C52C}">
      <dgm:prSet/>
      <dgm:spPr/>
      <dgm:t>
        <a:bodyPr/>
        <a:lstStyle/>
        <a:p>
          <a:endParaRPr lang="pt-BR"/>
        </a:p>
      </dgm:t>
    </dgm:pt>
    <dgm:pt modelId="{0F0D77DC-DB8C-4C3B-9CD9-7026BAB6BA52}" type="sibTrans" cxnId="{C0F1B546-F4BF-49C1-BCC5-DD163D59C52C}">
      <dgm:prSet/>
      <dgm:spPr/>
      <dgm:t>
        <a:bodyPr/>
        <a:lstStyle/>
        <a:p>
          <a:endParaRPr lang="pt-BR"/>
        </a:p>
      </dgm:t>
    </dgm:pt>
    <dgm:pt modelId="{2CBCFFF6-E013-410F-8581-862F214A7FA1}" type="asst">
      <dgm:prSet phldrT="[Texto]"/>
      <dgm:spPr/>
      <dgm:t>
        <a:bodyPr/>
        <a:lstStyle/>
        <a:p>
          <a:r>
            <a:rPr lang="pt-BR" dirty="0"/>
            <a:t>3º Membro Efetivo</a:t>
          </a:r>
        </a:p>
      </dgm:t>
    </dgm:pt>
    <dgm:pt modelId="{AECF21BC-1F22-45C8-BB8D-C3D75AB475DE}" type="parTrans" cxnId="{135DE5B4-660D-493C-917F-6C57D12DADCC}">
      <dgm:prSet/>
      <dgm:spPr/>
      <dgm:t>
        <a:bodyPr/>
        <a:lstStyle/>
        <a:p>
          <a:endParaRPr lang="pt-BR"/>
        </a:p>
      </dgm:t>
    </dgm:pt>
    <dgm:pt modelId="{D2E15BC4-218D-446A-9277-807385F22D7A}" type="sibTrans" cxnId="{135DE5B4-660D-493C-917F-6C57D12DADCC}">
      <dgm:prSet/>
      <dgm:spPr/>
      <dgm:t>
        <a:bodyPr/>
        <a:lstStyle/>
        <a:p>
          <a:endParaRPr lang="pt-BR"/>
        </a:p>
      </dgm:t>
    </dgm:pt>
    <dgm:pt modelId="{1C98C040-0E71-41E4-8C95-276570FD0CEF}" type="asst">
      <dgm:prSet phldrT="[Texto]"/>
      <dgm:spPr/>
      <dgm:t>
        <a:bodyPr/>
        <a:lstStyle/>
        <a:p>
          <a:r>
            <a:rPr lang="pt-BR" dirty="0"/>
            <a:t>2º Membro Suplente</a:t>
          </a:r>
        </a:p>
      </dgm:t>
    </dgm:pt>
    <dgm:pt modelId="{09AB033E-7CD5-411B-A157-7D0F170DC697}" type="parTrans" cxnId="{CD7D967D-B0B7-49EC-B546-31B22248D3FE}">
      <dgm:prSet/>
      <dgm:spPr/>
      <dgm:t>
        <a:bodyPr/>
        <a:lstStyle/>
        <a:p>
          <a:endParaRPr lang="pt-BR"/>
        </a:p>
      </dgm:t>
    </dgm:pt>
    <dgm:pt modelId="{69C1F331-4C31-43C7-A0B1-90FB0B0715EC}" type="sibTrans" cxnId="{CD7D967D-B0B7-49EC-B546-31B22248D3FE}">
      <dgm:prSet/>
      <dgm:spPr/>
      <dgm:t>
        <a:bodyPr/>
        <a:lstStyle/>
        <a:p>
          <a:endParaRPr lang="pt-BR"/>
        </a:p>
      </dgm:t>
    </dgm:pt>
    <dgm:pt modelId="{6E135286-C7B2-40E8-ADE9-6A9F27C49DD4}" type="asst">
      <dgm:prSet phldrT="[Texto]"/>
      <dgm:spPr/>
      <dgm:t>
        <a:bodyPr/>
        <a:lstStyle/>
        <a:p>
          <a:r>
            <a:rPr lang="pt-BR" dirty="0"/>
            <a:t>1º Membro Suplente</a:t>
          </a:r>
        </a:p>
      </dgm:t>
    </dgm:pt>
    <dgm:pt modelId="{9A9D3BBA-543D-4401-AB53-2D74F1E40946}" type="parTrans" cxnId="{C7140997-BAC4-46DC-8FC7-8341D47AA33B}">
      <dgm:prSet/>
      <dgm:spPr/>
      <dgm:t>
        <a:bodyPr/>
        <a:lstStyle/>
        <a:p>
          <a:endParaRPr lang="pt-BR"/>
        </a:p>
      </dgm:t>
    </dgm:pt>
    <dgm:pt modelId="{9C2A1557-B0A3-43EB-8C3D-EF64F46E442C}" type="sibTrans" cxnId="{C7140997-BAC4-46DC-8FC7-8341D47AA33B}">
      <dgm:prSet/>
      <dgm:spPr/>
      <dgm:t>
        <a:bodyPr/>
        <a:lstStyle/>
        <a:p>
          <a:endParaRPr lang="pt-BR"/>
        </a:p>
      </dgm:t>
    </dgm:pt>
    <dgm:pt modelId="{8EB37009-94F0-45DD-9145-ECB664F95514}" type="asst">
      <dgm:prSet phldrT="[Texto]"/>
      <dgm:spPr/>
      <dgm:t>
        <a:bodyPr/>
        <a:lstStyle/>
        <a:p>
          <a:r>
            <a:rPr lang="pt-BR" dirty="0"/>
            <a:t>3º Membro Suplente</a:t>
          </a:r>
        </a:p>
      </dgm:t>
    </dgm:pt>
    <dgm:pt modelId="{76F4A26A-79EB-4B6E-B616-F28D566CC91D}" type="parTrans" cxnId="{A0CB23DA-3E89-407E-BD5F-7429A2C2117C}">
      <dgm:prSet/>
      <dgm:spPr/>
      <dgm:t>
        <a:bodyPr/>
        <a:lstStyle/>
        <a:p>
          <a:endParaRPr lang="pt-BR"/>
        </a:p>
      </dgm:t>
    </dgm:pt>
    <dgm:pt modelId="{D63C387C-262F-4C2E-AA1F-9719EEF8CFF2}" type="sibTrans" cxnId="{A0CB23DA-3E89-407E-BD5F-7429A2C2117C}">
      <dgm:prSet/>
      <dgm:spPr/>
      <dgm:t>
        <a:bodyPr/>
        <a:lstStyle/>
        <a:p>
          <a:endParaRPr lang="pt-BR"/>
        </a:p>
      </dgm:t>
    </dgm:pt>
    <dgm:pt modelId="{5C6B7B93-0AA4-4CA7-8A08-E222628F9133}" type="asst">
      <dgm:prSet phldrT="[Texto]"/>
      <dgm:spPr/>
      <dgm:t>
        <a:bodyPr/>
        <a:lstStyle/>
        <a:p>
          <a:r>
            <a:rPr lang="pt-BR" dirty="0"/>
            <a:t>Gustavo Bizinelli</a:t>
          </a:r>
        </a:p>
      </dgm:t>
    </dgm:pt>
    <dgm:pt modelId="{DBE513CD-5CFB-4FA2-872C-9AFCF2DA610F}" type="parTrans" cxnId="{37266E98-B373-4C4E-9C69-49E1FE8B155A}">
      <dgm:prSet/>
      <dgm:spPr/>
      <dgm:t>
        <a:bodyPr/>
        <a:lstStyle/>
        <a:p>
          <a:endParaRPr lang="pt-BR"/>
        </a:p>
      </dgm:t>
    </dgm:pt>
    <dgm:pt modelId="{3BD14617-852A-4D66-8737-4F91C2373E1B}" type="sibTrans" cxnId="{37266E98-B373-4C4E-9C69-49E1FE8B155A}">
      <dgm:prSet/>
      <dgm:spPr/>
      <dgm:t>
        <a:bodyPr/>
        <a:lstStyle/>
        <a:p>
          <a:endParaRPr lang="pt-BR"/>
        </a:p>
      </dgm:t>
    </dgm:pt>
    <dgm:pt modelId="{396480B1-0534-43D8-9DAE-874E1EE6CA5C}" type="asst">
      <dgm:prSet phldrT="[Texto]"/>
      <dgm:spPr/>
      <dgm:t>
        <a:bodyPr/>
        <a:lstStyle/>
        <a:p>
          <a:r>
            <a:rPr lang="pt-BR" dirty="0"/>
            <a:t>Romildo José Carignano</a:t>
          </a:r>
        </a:p>
      </dgm:t>
    </dgm:pt>
    <dgm:pt modelId="{EAC877DD-6824-48BF-89A9-35E968B03E82}" type="parTrans" cxnId="{C814415A-F619-45FE-AABA-5B65D70F3785}">
      <dgm:prSet/>
      <dgm:spPr/>
      <dgm:t>
        <a:bodyPr/>
        <a:lstStyle/>
        <a:p>
          <a:endParaRPr lang="pt-BR"/>
        </a:p>
      </dgm:t>
    </dgm:pt>
    <dgm:pt modelId="{0F5EB096-E5CF-4736-AB7B-849E3CF1E17E}" type="sibTrans" cxnId="{C814415A-F619-45FE-AABA-5B65D70F3785}">
      <dgm:prSet/>
      <dgm:spPr/>
      <dgm:t>
        <a:bodyPr/>
        <a:lstStyle/>
        <a:p>
          <a:endParaRPr lang="pt-BR"/>
        </a:p>
      </dgm:t>
    </dgm:pt>
    <dgm:pt modelId="{7C365CBB-6AC6-446A-8088-2FBC92697549}" type="asst">
      <dgm:prSet phldrT="[Texto]"/>
      <dgm:spPr/>
      <dgm:t>
        <a:bodyPr/>
        <a:lstStyle/>
        <a:p>
          <a:r>
            <a:rPr lang="pt-BR" dirty="0"/>
            <a:t>José Almir Formigoni</a:t>
          </a:r>
        </a:p>
      </dgm:t>
    </dgm:pt>
    <dgm:pt modelId="{18622883-820E-4ADE-AFF2-E19EB8A15211}" type="parTrans" cxnId="{9465ACAE-FE74-4E7E-A780-927AE66E07F1}">
      <dgm:prSet/>
      <dgm:spPr/>
      <dgm:t>
        <a:bodyPr/>
        <a:lstStyle/>
        <a:p>
          <a:endParaRPr lang="pt-BR"/>
        </a:p>
      </dgm:t>
    </dgm:pt>
    <dgm:pt modelId="{6B21C1E8-918D-4C3D-B037-BBA1D2657F69}" type="sibTrans" cxnId="{9465ACAE-FE74-4E7E-A780-927AE66E07F1}">
      <dgm:prSet/>
      <dgm:spPr/>
      <dgm:t>
        <a:bodyPr/>
        <a:lstStyle/>
        <a:p>
          <a:endParaRPr lang="pt-BR"/>
        </a:p>
      </dgm:t>
    </dgm:pt>
    <dgm:pt modelId="{43A127D4-DF65-4196-8346-BB743C07876B}" type="asst">
      <dgm:prSet phldrT="[Texto]"/>
      <dgm:spPr/>
      <dgm:t>
        <a:bodyPr/>
        <a:lstStyle/>
        <a:p>
          <a:r>
            <a:rPr lang="pt-BR" dirty="0"/>
            <a:t>Sibele Regina</a:t>
          </a:r>
        </a:p>
      </dgm:t>
    </dgm:pt>
    <dgm:pt modelId="{3F4A4B46-6DA8-46B1-9C8A-8D9C013C37C6}" type="parTrans" cxnId="{2BB65A55-6462-4543-8CE5-E05860AC71F7}">
      <dgm:prSet/>
      <dgm:spPr/>
      <dgm:t>
        <a:bodyPr/>
        <a:lstStyle/>
        <a:p>
          <a:endParaRPr lang="pt-BR"/>
        </a:p>
      </dgm:t>
    </dgm:pt>
    <dgm:pt modelId="{951B09E1-0686-4E82-BFB8-58478ECA68C2}" type="sibTrans" cxnId="{2BB65A55-6462-4543-8CE5-E05860AC71F7}">
      <dgm:prSet/>
      <dgm:spPr/>
      <dgm:t>
        <a:bodyPr/>
        <a:lstStyle/>
        <a:p>
          <a:endParaRPr lang="pt-BR"/>
        </a:p>
      </dgm:t>
    </dgm:pt>
    <dgm:pt modelId="{9279E8DF-580A-456E-92CD-1B9B0AFA3C50}" type="asst">
      <dgm:prSet phldrT="[Texto]"/>
      <dgm:spPr/>
      <dgm:t>
        <a:bodyPr/>
        <a:lstStyle/>
        <a:p>
          <a:r>
            <a:rPr lang="pt-BR" dirty="0"/>
            <a:t>Oswaldo Monteiro</a:t>
          </a:r>
        </a:p>
      </dgm:t>
    </dgm:pt>
    <dgm:pt modelId="{A9E68188-D29A-4C30-A86C-0F69F88D894E}" type="parTrans" cxnId="{16790E67-D0A9-4A71-850E-8BBFD2B81885}">
      <dgm:prSet/>
      <dgm:spPr/>
      <dgm:t>
        <a:bodyPr/>
        <a:lstStyle/>
        <a:p>
          <a:endParaRPr lang="pt-BR"/>
        </a:p>
      </dgm:t>
    </dgm:pt>
    <dgm:pt modelId="{7556143E-F6E6-4415-8ABA-2FFA1434E1DF}" type="sibTrans" cxnId="{16790E67-D0A9-4A71-850E-8BBFD2B81885}">
      <dgm:prSet/>
      <dgm:spPr/>
      <dgm:t>
        <a:bodyPr/>
        <a:lstStyle/>
        <a:p>
          <a:endParaRPr lang="pt-BR"/>
        </a:p>
      </dgm:t>
    </dgm:pt>
    <dgm:pt modelId="{28427353-13BD-4A86-8EC8-50E32587C830}" type="asst">
      <dgm:prSet phldrT="[Texto]"/>
      <dgm:spPr/>
      <dgm:t>
        <a:bodyPr/>
        <a:lstStyle/>
        <a:p>
          <a:r>
            <a:rPr lang="pt-BR" dirty="0"/>
            <a:t>Juliano Gaspar</a:t>
          </a:r>
        </a:p>
      </dgm:t>
    </dgm:pt>
    <dgm:pt modelId="{F31D2257-1A06-4AD9-AF22-B510714A8D78}" type="parTrans" cxnId="{9D68508A-3E61-4CB6-84BD-7113424F2957}">
      <dgm:prSet/>
      <dgm:spPr/>
      <dgm:t>
        <a:bodyPr/>
        <a:lstStyle/>
        <a:p>
          <a:endParaRPr lang="pt-BR"/>
        </a:p>
      </dgm:t>
    </dgm:pt>
    <dgm:pt modelId="{ACAC7D26-A2BE-4C29-8425-F178C1FD85C6}" type="sibTrans" cxnId="{9D68508A-3E61-4CB6-84BD-7113424F2957}">
      <dgm:prSet/>
      <dgm:spPr/>
      <dgm:t>
        <a:bodyPr/>
        <a:lstStyle/>
        <a:p>
          <a:endParaRPr lang="pt-BR"/>
        </a:p>
      </dgm:t>
    </dgm:pt>
    <dgm:pt modelId="{92A155C0-0AC4-4D91-BDC6-F285D6F735FC}" type="pres">
      <dgm:prSet presAssocID="{44739A74-E67F-4C37-ABCE-F4A9693BAC90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027AD1B-ECE0-4713-BC5E-ED2A07441B4F}" type="pres">
      <dgm:prSet presAssocID="{44739A74-E67F-4C37-ABCE-F4A9693BAC90}" presName="hierFlow" presStyleCnt="0"/>
      <dgm:spPr/>
    </dgm:pt>
    <dgm:pt modelId="{87496522-E8BF-44E4-A61C-7CE00D74B2F8}" type="pres">
      <dgm:prSet presAssocID="{44739A74-E67F-4C37-ABCE-F4A9693BAC90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5144171-A6BB-49D0-8770-5EB6A6206F11}" type="pres">
      <dgm:prSet presAssocID="{68F2DC6B-C0ED-4982-9DB3-3F3A03DDC2A0}" presName="Name14" presStyleCnt="0"/>
      <dgm:spPr/>
    </dgm:pt>
    <dgm:pt modelId="{85123C74-2B6D-47FA-AA2A-79F1D987768D}" type="pres">
      <dgm:prSet presAssocID="{68F2DC6B-C0ED-4982-9DB3-3F3A03DDC2A0}" presName="level1Shape" presStyleLbl="node0" presStyleIdx="0" presStyleCnt="1">
        <dgm:presLayoutVars>
          <dgm:chPref val="3"/>
        </dgm:presLayoutVars>
      </dgm:prSet>
      <dgm:spPr/>
    </dgm:pt>
    <dgm:pt modelId="{E9E269F8-083B-4469-97D3-E0D161CD0D8D}" type="pres">
      <dgm:prSet presAssocID="{68F2DC6B-C0ED-4982-9DB3-3F3A03DDC2A0}" presName="hierChild2" presStyleCnt="0"/>
      <dgm:spPr/>
    </dgm:pt>
    <dgm:pt modelId="{9547E796-0112-42CB-8DC5-A5E5536D1039}" type="pres">
      <dgm:prSet presAssocID="{8C262ED7-D56D-4763-A366-C09E45C22572}" presName="Name19" presStyleLbl="parChTrans1D2" presStyleIdx="0" presStyleCnt="6"/>
      <dgm:spPr/>
    </dgm:pt>
    <dgm:pt modelId="{5754C554-9EF1-4F71-BC13-85A9246CB3CA}" type="pres">
      <dgm:prSet presAssocID="{E1CD1352-7B07-4840-927D-8279E0FBD2AB}" presName="Name21" presStyleCnt="0"/>
      <dgm:spPr/>
    </dgm:pt>
    <dgm:pt modelId="{A9F6DD90-9845-4F0F-83DA-D5F41090107D}" type="pres">
      <dgm:prSet presAssocID="{E1CD1352-7B07-4840-927D-8279E0FBD2AB}" presName="level2Shape" presStyleLbl="asst0" presStyleIdx="0" presStyleCnt="12"/>
      <dgm:spPr/>
    </dgm:pt>
    <dgm:pt modelId="{A8506047-13A9-427B-94BD-4BE4A78DC2C3}" type="pres">
      <dgm:prSet presAssocID="{E1CD1352-7B07-4840-927D-8279E0FBD2AB}" presName="hierChild3" presStyleCnt="0"/>
      <dgm:spPr/>
    </dgm:pt>
    <dgm:pt modelId="{83BBA6F7-C746-45C1-A6F0-67DFB561B52A}" type="pres">
      <dgm:prSet presAssocID="{DBE513CD-5CFB-4FA2-872C-9AFCF2DA610F}" presName="Name19" presStyleLbl="parChTrans1D3" presStyleIdx="0" presStyleCnt="6"/>
      <dgm:spPr/>
    </dgm:pt>
    <dgm:pt modelId="{39A0B07E-FFB5-4B80-9849-3E1EAA90CF2F}" type="pres">
      <dgm:prSet presAssocID="{5C6B7B93-0AA4-4CA7-8A08-E222628F9133}" presName="Name21" presStyleCnt="0"/>
      <dgm:spPr/>
    </dgm:pt>
    <dgm:pt modelId="{32B56BB1-A8B7-4A4C-B41E-E005CA47956D}" type="pres">
      <dgm:prSet presAssocID="{5C6B7B93-0AA4-4CA7-8A08-E222628F9133}" presName="level2Shape" presStyleLbl="asst0" presStyleIdx="1" presStyleCnt="12"/>
      <dgm:spPr/>
    </dgm:pt>
    <dgm:pt modelId="{A012D363-C593-44B5-BD35-8AC8B83F8DFD}" type="pres">
      <dgm:prSet presAssocID="{5C6B7B93-0AA4-4CA7-8A08-E222628F9133}" presName="hierChild3" presStyleCnt="0"/>
      <dgm:spPr/>
    </dgm:pt>
    <dgm:pt modelId="{855CFAEE-D3FE-4132-81FB-92A46ACFCCE3}" type="pres">
      <dgm:prSet presAssocID="{79DF5336-CB3B-4809-BDFF-A8F6650118D4}" presName="Name19" presStyleLbl="parChTrans1D2" presStyleIdx="1" presStyleCnt="6"/>
      <dgm:spPr/>
    </dgm:pt>
    <dgm:pt modelId="{85BC4374-9D3E-4D79-8D27-5B10923ED3D9}" type="pres">
      <dgm:prSet presAssocID="{A51CAE21-E19A-4E2F-9D7D-A2B8A41AA28C}" presName="Name21" presStyleCnt="0"/>
      <dgm:spPr/>
    </dgm:pt>
    <dgm:pt modelId="{23003515-827F-4CB7-91FD-63C4CB1B8B2C}" type="pres">
      <dgm:prSet presAssocID="{A51CAE21-E19A-4E2F-9D7D-A2B8A41AA28C}" presName="level2Shape" presStyleLbl="asst0" presStyleIdx="2" presStyleCnt="12"/>
      <dgm:spPr/>
    </dgm:pt>
    <dgm:pt modelId="{51E05F8C-1F97-411A-AFDD-0D4F9511C37E}" type="pres">
      <dgm:prSet presAssocID="{A51CAE21-E19A-4E2F-9D7D-A2B8A41AA28C}" presName="hierChild3" presStyleCnt="0"/>
      <dgm:spPr/>
    </dgm:pt>
    <dgm:pt modelId="{4E648766-CD0B-4CD4-9838-EBEC573B93AD}" type="pres">
      <dgm:prSet presAssocID="{EAC877DD-6824-48BF-89A9-35E968B03E82}" presName="Name19" presStyleLbl="parChTrans1D3" presStyleIdx="1" presStyleCnt="6"/>
      <dgm:spPr/>
    </dgm:pt>
    <dgm:pt modelId="{E16CC52F-B7A1-4E99-A403-C2C4120572BD}" type="pres">
      <dgm:prSet presAssocID="{396480B1-0534-43D8-9DAE-874E1EE6CA5C}" presName="Name21" presStyleCnt="0"/>
      <dgm:spPr/>
    </dgm:pt>
    <dgm:pt modelId="{816D84A6-F104-41A6-862A-48F9AE003A55}" type="pres">
      <dgm:prSet presAssocID="{396480B1-0534-43D8-9DAE-874E1EE6CA5C}" presName="level2Shape" presStyleLbl="asst0" presStyleIdx="3" presStyleCnt="12"/>
      <dgm:spPr/>
    </dgm:pt>
    <dgm:pt modelId="{15FB06E0-DFCB-4CF4-AEFA-DF375A54677A}" type="pres">
      <dgm:prSet presAssocID="{396480B1-0534-43D8-9DAE-874E1EE6CA5C}" presName="hierChild3" presStyleCnt="0"/>
      <dgm:spPr/>
    </dgm:pt>
    <dgm:pt modelId="{30126C8A-B689-40AE-AAB9-9894219B0224}" type="pres">
      <dgm:prSet presAssocID="{AECF21BC-1F22-45C8-BB8D-C3D75AB475DE}" presName="Name19" presStyleLbl="parChTrans1D2" presStyleIdx="2" presStyleCnt="6"/>
      <dgm:spPr/>
    </dgm:pt>
    <dgm:pt modelId="{3D508365-F620-4C67-B0FE-7FFA8685722A}" type="pres">
      <dgm:prSet presAssocID="{2CBCFFF6-E013-410F-8581-862F214A7FA1}" presName="Name21" presStyleCnt="0"/>
      <dgm:spPr/>
    </dgm:pt>
    <dgm:pt modelId="{8620FD80-1746-4A9F-9FF1-BDA1FF0F0FCC}" type="pres">
      <dgm:prSet presAssocID="{2CBCFFF6-E013-410F-8581-862F214A7FA1}" presName="level2Shape" presStyleLbl="asst0" presStyleIdx="4" presStyleCnt="12"/>
      <dgm:spPr/>
    </dgm:pt>
    <dgm:pt modelId="{F8E67993-E016-4BFA-9260-22D35D0FD7DB}" type="pres">
      <dgm:prSet presAssocID="{2CBCFFF6-E013-410F-8581-862F214A7FA1}" presName="hierChild3" presStyleCnt="0"/>
      <dgm:spPr/>
    </dgm:pt>
    <dgm:pt modelId="{4B34C8E8-BF3B-4A59-BCAD-372525E60DCF}" type="pres">
      <dgm:prSet presAssocID="{18622883-820E-4ADE-AFF2-E19EB8A15211}" presName="Name19" presStyleLbl="parChTrans1D3" presStyleIdx="2" presStyleCnt="6"/>
      <dgm:spPr/>
    </dgm:pt>
    <dgm:pt modelId="{A741E796-5255-4446-AA08-7F36F29EC3FF}" type="pres">
      <dgm:prSet presAssocID="{7C365CBB-6AC6-446A-8088-2FBC92697549}" presName="Name21" presStyleCnt="0"/>
      <dgm:spPr/>
    </dgm:pt>
    <dgm:pt modelId="{5F3D0C0A-4FBE-4A71-AA26-FA36A8C61C38}" type="pres">
      <dgm:prSet presAssocID="{7C365CBB-6AC6-446A-8088-2FBC92697549}" presName="level2Shape" presStyleLbl="asst0" presStyleIdx="5" presStyleCnt="12"/>
      <dgm:spPr/>
    </dgm:pt>
    <dgm:pt modelId="{997AA6B0-EFA3-41FD-A23B-520879298A53}" type="pres">
      <dgm:prSet presAssocID="{7C365CBB-6AC6-446A-8088-2FBC92697549}" presName="hierChild3" presStyleCnt="0"/>
      <dgm:spPr/>
    </dgm:pt>
    <dgm:pt modelId="{C1D3E2A1-3ADB-4ED6-B09E-3D06E670F870}" type="pres">
      <dgm:prSet presAssocID="{9A9D3BBA-543D-4401-AB53-2D74F1E40946}" presName="Name19" presStyleLbl="parChTrans1D2" presStyleIdx="3" presStyleCnt="6"/>
      <dgm:spPr/>
    </dgm:pt>
    <dgm:pt modelId="{652B43EF-46B1-4CB1-B0B6-833942350E4B}" type="pres">
      <dgm:prSet presAssocID="{6E135286-C7B2-40E8-ADE9-6A9F27C49DD4}" presName="Name21" presStyleCnt="0"/>
      <dgm:spPr/>
    </dgm:pt>
    <dgm:pt modelId="{4F6B03B5-C37C-49D3-B3B1-4B3573741357}" type="pres">
      <dgm:prSet presAssocID="{6E135286-C7B2-40E8-ADE9-6A9F27C49DD4}" presName="level2Shape" presStyleLbl="asst0" presStyleIdx="6" presStyleCnt="12"/>
      <dgm:spPr/>
    </dgm:pt>
    <dgm:pt modelId="{21A13CA4-C1D5-452E-9A1F-7F68374F7713}" type="pres">
      <dgm:prSet presAssocID="{6E135286-C7B2-40E8-ADE9-6A9F27C49DD4}" presName="hierChild3" presStyleCnt="0"/>
      <dgm:spPr/>
    </dgm:pt>
    <dgm:pt modelId="{D98A2D1F-D015-465A-8D58-E7660976986B}" type="pres">
      <dgm:prSet presAssocID="{3F4A4B46-6DA8-46B1-9C8A-8D9C013C37C6}" presName="Name19" presStyleLbl="parChTrans1D3" presStyleIdx="3" presStyleCnt="6"/>
      <dgm:spPr/>
    </dgm:pt>
    <dgm:pt modelId="{6E4925CB-C6B8-43AD-9AB7-C4A4971C433F}" type="pres">
      <dgm:prSet presAssocID="{43A127D4-DF65-4196-8346-BB743C07876B}" presName="Name21" presStyleCnt="0"/>
      <dgm:spPr/>
    </dgm:pt>
    <dgm:pt modelId="{8524F944-18A1-4294-AEE5-BD6743F196BF}" type="pres">
      <dgm:prSet presAssocID="{43A127D4-DF65-4196-8346-BB743C07876B}" presName="level2Shape" presStyleLbl="asst0" presStyleIdx="7" presStyleCnt="12"/>
      <dgm:spPr/>
    </dgm:pt>
    <dgm:pt modelId="{F0807757-926B-49BB-B40B-8C52EE6FE256}" type="pres">
      <dgm:prSet presAssocID="{43A127D4-DF65-4196-8346-BB743C07876B}" presName="hierChild3" presStyleCnt="0"/>
      <dgm:spPr/>
    </dgm:pt>
    <dgm:pt modelId="{12041914-0741-48C7-A11A-B6A161E9A083}" type="pres">
      <dgm:prSet presAssocID="{09AB033E-7CD5-411B-A157-7D0F170DC697}" presName="Name19" presStyleLbl="parChTrans1D2" presStyleIdx="4" presStyleCnt="6"/>
      <dgm:spPr/>
    </dgm:pt>
    <dgm:pt modelId="{B425A064-F306-445C-91A5-77C0DF1B1972}" type="pres">
      <dgm:prSet presAssocID="{1C98C040-0E71-41E4-8C95-276570FD0CEF}" presName="Name21" presStyleCnt="0"/>
      <dgm:spPr/>
    </dgm:pt>
    <dgm:pt modelId="{14B7B98D-9CC0-408C-96C3-3475297F73A5}" type="pres">
      <dgm:prSet presAssocID="{1C98C040-0E71-41E4-8C95-276570FD0CEF}" presName="level2Shape" presStyleLbl="asst0" presStyleIdx="8" presStyleCnt="12"/>
      <dgm:spPr/>
    </dgm:pt>
    <dgm:pt modelId="{7B21CBEB-221C-4C47-B1A1-BA7B675759B4}" type="pres">
      <dgm:prSet presAssocID="{1C98C040-0E71-41E4-8C95-276570FD0CEF}" presName="hierChild3" presStyleCnt="0"/>
      <dgm:spPr/>
    </dgm:pt>
    <dgm:pt modelId="{2DECA2A6-1B37-4F07-9F77-6ABF3DBFB231}" type="pres">
      <dgm:prSet presAssocID="{A9E68188-D29A-4C30-A86C-0F69F88D894E}" presName="Name19" presStyleLbl="parChTrans1D3" presStyleIdx="4" presStyleCnt="6"/>
      <dgm:spPr/>
    </dgm:pt>
    <dgm:pt modelId="{0057E5CF-F899-4ACA-8EB1-F0AF7079BAFC}" type="pres">
      <dgm:prSet presAssocID="{9279E8DF-580A-456E-92CD-1B9B0AFA3C50}" presName="Name21" presStyleCnt="0"/>
      <dgm:spPr/>
    </dgm:pt>
    <dgm:pt modelId="{02668128-D266-4A54-9BE4-CF234F8DE553}" type="pres">
      <dgm:prSet presAssocID="{9279E8DF-580A-456E-92CD-1B9B0AFA3C50}" presName="level2Shape" presStyleLbl="asst0" presStyleIdx="9" presStyleCnt="12"/>
      <dgm:spPr/>
    </dgm:pt>
    <dgm:pt modelId="{EC6524F0-6A48-4492-860E-BC632375704D}" type="pres">
      <dgm:prSet presAssocID="{9279E8DF-580A-456E-92CD-1B9B0AFA3C50}" presName="hierChild3" presStyleCnt="0"/>
      <dgm:spPr/>
    </dgm:pt>
    <dgm:pt modelId="{578057CA-4C09-464D-AA02-CA5016175407}" type="pres">
      <dgm:prSet presAssocID="{76F4A26A-79EB-4B6E-B616-F28D566CC91D}" presName="Name19" presStyleLbl="parChTrans1D2" presStyleIdx="5" presStyleCnt="6"/>
      <dgm:spPr/>
    </dgm:pt>
    <dgm:pt modelId="{762C7CB3-BF77-4C6F-8D5E-ED85F9F4A022}" type="pres">
      <dgm:prSet presAssocID="{8EB37009-94F0-45DD-9145-ECB664F95514}" presName="Name21" presStyleCnt="0"/>
      <dgm:spPr/>
    </dgm:pt>
    <dgm:pt modelId="{19AAF174-4ADB-4D9B-A5C6-50759253EB44}" type="pres">
      <dgm:prSet presAssocID="{8EB37009-94F0-45DD-9145-ECB664F95514}" presName="level2Shape" presStyleLbl="asst0" presStyleIdx="10" presStyleCnt="12"/>
      <dgm:spPr/>
    </dgm:pt>
    <dgm:pt modelId="{40E8F543-4598-45AC-B1A2-F09056935A79}" type="pres">
      <dgm:prSet presAssocID="{8EB37009-94F0-45DD-9145-ECB664F95514}" presName="hierChild3" presStyleCnt="0"/>
      <dgm:spPr/>
    </dgm:pt>
    <dgm:pt modelId="{ED7D9703-DFB4-495F-AAAF-EA1FAF6CDBA5}" type="pres">
      <dgm:prSet presAssocID="{F31D2257-1A06-4AD9-AF22-B510714A8D78}" presName="Name19" presStyleLbl="parChTrans1D3" presStyleIdx="5" presStyleCnt="6"/>
      <dgm:spPr/>
    </dgm:pt>
    <dgm:pt modelId="{682E7A4A-9B8B-43E5-B452-04B817AE658D}" type="pres">
      <dgm:prSet presAssocID="{28427353-13BD-4A86-8EC8-50E32587C830}" presName="Name21" presStyleCnt="0"/>
      <dgm:spPr/>
    </dgm:pt>
    <dgm:pt modelId="{8F14B1BC-4D84-4313-B0B0-442274F799D8}" type="pres">
      <dgm:prSet presAssocID="{28427353-13BD-4A86-8EC8-50E32587C830}" presName="level2Shape" presStyleLbl="asst0" presStyleIdx="11" presStyleCnt="12"/>
      <dgm:spPr/>
    </dgm:pt>
    <dgm:pt modelId="{C8368DBA-EDD9-402A-9CD9-28ED423FD656}" type="pres">
      <dgm:prSet presAssocID="{28427353-13BD-4A86-8EC8-50E32587C830}" presName="hierChild3" presStyleCnt="0"/>
      <dgm:spPr/>
    </dgm:pt>
    <dgm:pt modelId="{7CC42585-5B98-41B2-83AB-7D37AA64CAA8}" type="pres">
      <dgm:prSet presAssocID="{44739A74-E67F-4C37-ABCE-F4A9693BAC90}" presName="bgShapesFlow" presStyleCnt="0"/>
      <dgm:spPr/>
    </dgm:pt>
  </dgm:ptLst>
  <dgm:cxnLst>
    <dgm:cxn modelId="{52769200-70AB-4B29-8245-A7BE76DF32ED}" type="presOf" srcId="{9A9D3BBA-543D-4401-AB53-2D74F1E40946}" destId="{C1D3E2A1-3ADB-4ED6-B09E-3D06E670F870}" srcOrd="0" destOrd="0" presId="urn:microsoft.com/office/officeart/2005/8/layout/hierarchy6"/>
    <dgm:cxn modelId="{30A97E06-497D-4420-985D-BE4F68248FCD}" type="presOf" srcId="{43A127D4-DF65-4196-8346-BB743C07876B}" destId="{8524F944-18A1-4294-AEE5-BD6743F196BF}" srcOrd="0" destOrd="0" presId="urn:microsoft.com/office/officeart/2005/8/layout/hierarchy6"/>
    <dgm:cxn modelId="{B186A524-C41E-47BA-AA7F-C7D910C8D2A9}" type="presOf" srcId="{8C262ED7-D56D-4763-A366-C09E45C22572}" destId="{9547E796-0112-42CB-8DC5-A5E5536D1039}" srcOrd="0" destOrd="0" presId="urn:microsoft.com/office/officeart/2005/8/layout/hierarchy6"/>
    <dgm:cxn modelId="{492B3A26-E189-439E-AFE6-DFC20465D531}" srcId="{68F2DC6B-C0ED-4982-9DB3-3F3A03DDC2A0}" destId="{E1CD1352-7B07-4840-927D-8279E0FBD2AB}" srcOrd="0" destOrd="0" parTransId="{8C262ED7-D56D-4763-A366-C09E45C22572}" sibTransId="{47E24DFE-B31E-42A9-B2E8-C4EE87323F01}"/>
    <dgm:cxn modelId="{1FB98738-0687-4301-BF74-626831306741}" type="presOf" srcId="{8EB37009-94F0-45DD-9145-ECB664F95514}" destId="{19AAF174-4ADB-4D9B-A5C6-50759253EB44}" srcOrd="0" destOrd="0" presId="urn:microsoft.com/office/officeart/2005/8/layout/hierarchy6"/>
    <dgm:cxn modelId="{3DF3085D-32F9-499E-B5B8-E526D010F659}" type="presOf" srcId="{9279E8DF-580A-456E-92CD-1B9B0AFA3C50}" destId="{02668128-D266-4A54-9BE4-CF234F8DE553}" srcOrd="0" destOrd="0" presId="urn:microsoft.com/office/officeart/2005/8/layout/hierarchy6"/>
    <dgm:cxn modelId="{88353863-19FA-4C71-B207-3E84BCB56AD0}" type="presOf" srcId="{1C98C040-0E71-41E4-8C95-276570FD0CEF}" destId="{14B7B98D-9CC0-408C-96C3-3475297F73A5}" srcOrd="0" destOrd="0" presId="urn:microsoft.com/office/officeart/2005/8/layout/hierarchy6"/>
    <dgm:cxn modelId="{C88BBC44-9423-47F5-8320-FE1669BB5375}" type="presOf" srcId="{F31D2257-1A06-4AD9-AF22-B510714A8D78}" destId="{ED7D9703-DFB4-495F-AAAF-EA1FAF6CDBA5}" srcOrd="0" destOrd="0" presId="urn:microsoft.com/office/officeart/2005/8/layout/hierarchy6"/>
    <dgm:cxn modelId="{6BF98665-6943-4C19-B957-616BA75EA4AE}" type="presOf" srcId="{2CBCFFF6-E013-410F-8581-862F214A7FA1}" destId="{8620FD80-1746-4A9F-9FF1-BDA1FF0F0FCC}" srcOrd="0" destOrd="0" presId="urn:microsoft.com/office/officeart/2005/8/layout/hierarchy6"/>
    <dgm:cxn modelId="{B051FD45-4057-4A77-BABB-E5CA6CF744C5}" type="presOf" srcId="{E1CD1352-7B07-4840-927D-8279E0FBD2AB}" destId="{A9F6DD90-9845-4F0F-83DA-D5F41090107D}" srcOrd="0" destOrd="0" presId="urn:microsoft.com/office/officeart/2005/8/layout/hierarchy6"/>
    <dgm:cxn modelId="{C0F1B546-F4BF-49C1-BCC5-DD163D59C52C}" srcId="{68F2DC6B-C0ED-4982-9DB3-3F3A03DDC2A0}" destId="{A51CAE21-E19A-4E2F-9D7D-A2B8A41AA28C}" srcOrd="1" destOrd="0" parTransId="{79DF5336-CB3B-4809-BDFF-A8F6650118D4}" sibTransId="{0F0D77DC-DB8C-4C3B-9CD9-7026BAB6BA52}"/>
    <dgm:cxn modelId="{16790E67-D0A9-4A71-850E-8BBFD2B81885}" srcId="{1C98C040-0E71-41E4-8C95-276570FD0CEF}" destId="{9279E8DF-580A-456E-92CD-1B9B0AFA3C50}" srcOrd="0" destOrd="0" parTransId="{A9E68188-D29A-4C30-A86C-0F69F88D894E}" sibTransId="{7556143E-F6E6-4415-8ABA-2FFA1434E1DF}"/>
    <dgm:cxn modelId="{D9674C4E-ACF1-43AF-8B21-22A90F92788E}" type="presOf" srcId="{76F4A26A-79EB-4B6E-B616-F28D566CC91D}" destId="{578057CA-4C09-464D-AA02-CA5016175407}" srcOrd="0" destOrd="0" presId="urn:microsoft.com/office/officeart/2005/8/layout/hierarchy6"/>
    <dgm:cxn modelId="{2FF16C73-A0EA-4140-B1F4-5F85D94C103A}" type="presOf" srcId="{3F4A4B46-6DA8-46B1-9C8A-8D9C013C37C6}" destId="{D98A2D1F-D015-465A-8D58-E7660976986B}" srcOrd="0" destOrd="0" presId="urn:microsoft.com/office/officeart/2005/8/layout/hierarchy6"/>
    <dgm:cxn modelId="{2BB65A55-6462-4543-8CE5-E05860AC71F7}" srcId="{6E135286-C7B2-40E8-ADE9-6A9F27C49DD4}" destId="{43A127D4-DF65-4196-8346-BB743C07876B}" srcOrd="0" destOrd="0" parTransId="{3F4A4B46-6DA8-46B1-9C8A-8D9C013C37C6}" sibTransId="{951B09E1-0686-4E82-BFB8-58478ECA68C2}"/>
    <dgm:cxn modelId="{C814415A-F619-45FE-AABA-5B65D70F3785}" srcId="{A51CAE21-E19A-4E2F-9D7D-A2B8A41AA28C}" destId="{396480B1-0534-43D8-9DAE-874E1EE6CA5C}" srcOrd="0" destOrd="0" parTransId="{EAC877DD-6824-48BF-89A9-35E968B03E82}" sibTransId="{0F5EB096-E5CF-4736-AB7B-849E3CF1E17E}"/>
    <dgm:cxn modelId="{CD7D967D-B0B7-49EC-B546-31B22248D3FE}" srcId="{68F2DC6B-C0ED-4982-9DB3-3F3A03DDC2A0}" destId="{1C98C040-0E71-41E4-8C95-276570FD0CEF}" srcOrd="4" destOrd="0" parTransId="{09AB033E-7CD5-411B-A157-7D0F170DC697}" sibTransId="{69C1F331-4C31-43C7-A0B1-90FB0B0715EC}"/>
    <dgm:cxn modelId="{FCBD047E-49F1-48C7-B3A3-26AE67549E27}" type="presOf" srcId="{6E135286-C7B2-40E8-ADE9-6A9F27C49DD4}" destId="{4F6B03B5-C37C-49D3-B3B1-4B3573741357}" srcOrd="0" destOrd="0" presId="urn:microsoft.com/office/officeart/2005/8/layout/hierarchy6"/>
    <dgm:cxn modelId="{9D68508A-3E61-4CB6-84BD-7113424F2957}" srcId="{8EB37009-94F0-45DD-9145-ECB664F95514}" destId="{28427353-13BD-4A86-8EC8-50E32587C830}" srcOrd="0" destOrd="0" parTransId="{F31D2257-1A06-4AD9-AF22-B510714A8D78}" sibTransId="{ACAC7D26-A2BE-4C29-8425-F178C1FD85C6}"/>
    <dgm:cxn modelId="{32A0168C-6CBA-4B9F-9274-F5C0FBF599CB}" type="presOf" srcId="{7C365CBB-6AC6-446A-8088-2FBC92697549}" destId="{5F3D0C0A-4FBE-4A71-AA26-FA36A8C61C38}" srcOrd="0" destOrd="0" presId="urn:microsoft.com/office/officeart/2005/8/layout/hierarchy6"/>
    <dgm:cxn modelId="{C5B6FF8C-22E8-4D3B-BD2D-ADF3E70310C3}" type="presOf" srcId="{396480B1-0534-43D8-9DAE-874E1EE6CA5C}" destId="{816D84A6-F104-41A6-862A-48F9AE003A55}" srcOrd="0" destOrd="0" presId="urn:microsoft.com/office/officeart/2005/8/layout/hierarchy6"/>
    <dgm:cxn modelId="{C7140997-BAC4-46DC-8FC7-8341D47AA33B}" srcId="{68F2DC6B-C0ED-4982-9DB3-3F3A03DDC2A0}" destId="{6E135286-C7B2-40E8-ADE9-6A9F27C49DD4}" srcOrd="3" destOrd="0" parTransId="{9A9D3BBA-543D-4401-AB53-2D74F1E40946}" sibTransId="{9C2A1557-B0A3-43EB-8C3D-EF64F46E442C}"/>
    <dgm:cxn modelId="{37266E98-B373-4C4E-9C69-49E1FE8B155A}" srcId="{E1CD1352-7B07-4840-927D-8279E0FBD2AB}" destId="{5C6B7B93-0AA4-4CA7-8A08-E222628F9133}" srcOrd="0" destOrd="0" parTransId="{DBE513CD-5CFB-4FA2-872C-9AFCF2DA610F}" sibTransId="{3BD14617-852A-4D66-8737-4F91C2373E1B}"/>
    <dgm:cxn modelId="{10C783A5-70B2-4034-AA92-9E6FD2253B66}" type="presOf" srcId="{AECF21BC-1F22-45C8-BB8D-C3D75AB475DE}" destId="{30126C8A-B689-40AE-AAB9-9894219B0224}" srcOrd="0" destOrd="0" presId="urn:microsoft.com/office/officeart/2005/8/layout/hierarchy6"/>
    <dgm:cxn modelId="{0E125EA8-05FD-4AF5-94FD-A309025346C0}" type="presOf" srcId="{5C6B7B93-0AA4-4CA7-8A08-E222628F9133}" destId="{32B56BB1-A8B7-4A4C-B41E-E005CA47956D}" srcOrd="0" destOrd="0" presId="urn:microsoft.com/office/officeart/2005/8/layout/hierarchy6"/>
    <dgm:cxn modelId="{30171AAC-7846-4C43-A6BE-B733E738513A}" type="presOf" srcId="{28427353-13BD-4A86-8EC8-50E32587C830}" destId="{8F14B1BC-4D84-4313-B0B0-442274F799D8}" srcOrd="0" destOrd="0" presId="urn:microsoft.com/office/officeart/2005/8/layout/hierarchy6"/>
    <dgm:cxn modelId="{9465ACAE-FE74-4E7E-A780-927AE66E07F1}" srcId="{2CBCFFF6-E013-410F-8581-862F214A7FA1}" destId="{7C365CBB-6AC6-446A-8088-2FBC92697549}" srcOrd="0" destOrd="0" parTransId="{18622883-820E-4ADE-AFF2-E19EB8A15211}" sibTransId="{6B21C1E8-918D-4C3D-B037-BBA1D2657F69}"/>
    <dgm:cxn modelId="{DB7784B1-DFB4-4863-9168-772330EB9EFB}" type="presOf" srcId="{09AB033E-7CD5-411B-A157-7D0F170DC697}" destId="{12041914-0741-48C7-A11A-B6A161E9A083}" srcOrd="0" destOrd="0" presId="urn:microsoft.com/office/officeart/2005/8/layout/hierarchy6"/>
    <dgm:cxn modelId="{5EB99CB2-C1B6-472E-A001-BB322E40E405}" type="presOf" srcId="{18622883-820E-4ADE-AFF2-E19EB8A15211}" destId="{4B34C8E8-BF3B-4A59-BCAD-372525E60DCF}" srcOrd="0" destOrd="0" presId="urn:microsoft.com/office/officeart/2005/8/layout/hierarchy6"/>
    <dgm:cxn modelId="{135DE5B4-660D-493C-917F-6C57D12DADCC}" srcId="{68F2DC6B-C0ED-4982-9DB3-3F3A03DDC2A0}" destId="{2CBCFFF6-E013-410F-8581-862F214A7FA1}" srcOrd="2" destOrd="0" parTransId="{AECF21BC-1F22-45C8-BB8D-C3D75AB475DE}" sibTransId="{D2E15BC4-218D-446A-9277-807385F22D7A}"/>
    <dgm:cxn modelId="{EAD063B9-8D55-4D92-9138-F4085F43D6EA}" type="presOf" srcId="{68F2DC6B-C0ED-4982-9DB3-3F3A03DDC2A0}" destId="{85123C74-2B6D-47FA-AA2A-79F1D987768D}" srcOrd="0" destOrd="0" presId="urn:microsoft.com/office/officeart/2005/8/layout/hierarchy6"/>
    <dgm:cxn modelId="{6D8916CD-0E73-4ADD-96EB-954F2B400B94}" type="presOf" srcId="{EAC877DD-6824-48BF-89A9-35E968B03E82}" destId="{4E648766-CD0B-4CD4-9838-EBEC573B93AD}" srcOrd="0" destOrd="0" presId="urn:microsoft.com/office/officeart/2005/8/layout/hierarchy6"/>
    <dgm:cxn modelId="{AA6B5FCF-3392-4EBA-82A4-B7905B6232F1}" type="presOf" srcId="{DBE513CD-5CFB-4FA2-872C-9AFCF2DA610F}" destId="{83BBA6F7-C746-45C1-A6F0-67DFB561B52A}" srcOrd="0" destOrd="0" presId="urn:microsoft.com/office/officeart/2005/8/layout/hierarchy6"/>
    <dgm:cxn modelId="{D798FDD6-DAB3-456A-A6AA-6D4D5A15BFFF}" type="presOf" srcId="{A51CAE21-E19A-4E2F-9D7D-A2B8A41AA28C}" destId="{23003515-827F-4CB7-91FD-63C4CB1B8B2C}" srcOrd="0" destOrd="0" presId="urn:microsoft.com/office/officeart/2005/8/layout/hierarchy6"/>
    <dgm:cxn modelId="{EB14A9D9-715D-48C0-94E9-79B40776CCC1}" type="presOf" srcId="{44739A74-E67F-4C37-ABCE-F4A9693BAC90}" destId="{92A155C0-0AC4-4D91-BDC6-F285D6F735FC}" srcOrd="0" destOrd="0" presId="urn:microsoft.com/office/officeart/2005/8/layout/hierarchy6"/>
    <dgm:cxn modelId="{A0CB23DA-3E89-407E-BD5F-7429A2C2117C}" srcId="{68F2DC6B-C0ED-4982-9DB3-3F3A03DDC2A0}" destId="{8EB37009-94F0-45DD-9145-ECB664F95514}" srcOrd="5" destOrd="0" parTransId="{76F4A26A-79EB-4B6E-B616-F28D566CC91D}" sibTransId="{D63C387C-262F-4C2E-AA1F-9719EEF8CFF2}"/>
    <dgm:cxn modelId="{CEA1F4DA-E557-4B25-864E-FBA2E71A2F5A}" type="presOf" srcId="{79DF5336-CB3B-4809-BDFF-A8F6650118D4}" destId="{855CFAEE-D3FE-4132-81FB-92A46ACFCCE3}" srcOrd="0" destOrd="0" presId="urn:microsoft.com/office/officeart/2005/8/layout/hierarchy6"/>
    <dgm:cxn modelId="{B4A2B0E8-91F5-466D-9B88-8B243FEE4DD1}" type="presOf" srcId="{A9E68188-D29A-4C30-A86C-0F69F88D894E}" destId="{2DECA2A6-1B37-4F07-9F77-6ABF3DBFB231}" srcOrd="0" destOrd="0" presId="urn:microsoft.com/office/officeart/2005/8/layout/hierarchy6"/>
    <dgm:cxn modelId="{FD04E9EC-DD87-42E0-BB30-8F0F370FFB91}" srcId="{44739A74-E67F-4C37-ABCE-F4A9693BAC90}" destId="{68F2DC6B-C0ED-4982-9DB3-3F3A03DDC2A0}" srcOrd="0" destOrd="0" parTransId="{28A0CA7D-AE91-4F95-B95C-DE77D531055E}" sibTransId="{D40F52BE-AD39-43A6-99E9-791B7A56531D}"/>
    <dgm:cxn modelId="{B32617DF-B122-4F39-86FA-E42A4965822C}" type="presParOf" srcId="{92A155C0-0AC4-4D91-BDC6-F285D6F735FC}" destId="{D027AD1B-ECE0-4713-BC5E-ED2A07441B4F}" srcOrd="0" destOrd="0" presId="urn:microsoft.com/office/officeart/2005/8/layout/hierarchy6"/>
    <dgm:cxn modelId="{5D9BFDB4-1F54-49DD-8948-2F5D86C93B50}" type="presParOf" srcId="{D027AD1B-ECE0-4713-BC5E-ED2A07441B4F}" destId="{87496522-E8BF-44E4-A61C-7CE00D74B2F8}" srcOrd="0" destOrd="0" presId="urn:microsoft.com/office/officeart/2005/8/layout/hierarchy6"/>
    <dgm:cxn modelId="{2944B17B-BADD-441B-B4E0-E446B5AF5088}" type="presParOf" srcId="{87496522-E8BF-44E4-A61C-7CE00D74B2F8}" destId="{85144171-A6BB-49D0-8770-5EB6A6206F11}" srcOrd="0" destOrd="0" presId="urn:microsoft.com/office/officeart/2005/8/layout/hierarchy6"/>
    <dgm:cxn modelId="{62C8D39D-37D2-446B-9C60-A643CC4F7255}" type="presParOf" srcId="{85144171-A6BB-49D0-8770-5EB6A6206F11}" destId="{85123C74-2B6D-47FA-AA2A-79F1D987768D}" srcOrd="0" destOrd="0" presId="urn:microsoft.com/office/officeart/2005/8/layout/hierarchy6"/>
    <dgm:cxn modelId="{EBE4879F-754E-45B6-A70D-1D722C1775BE}" type="presParOf" srcId="{85144171-A6BB-49D0-8770-5EB6A6206F11}" destId="{E9E269F8-083B-4469-97D3-E0D161CD0D8D}" srcOrd="1" destOrd="0" presId="urn:microsoft.com/office/officeart/2005/8/layout/hierarchy6"/>
    <dgm:cxn modelId="{BDA222CD-5000-4708-BEF8-0726B3BBC9E2}" type="presParOf" srcId="{E9E269F8-083B-4469-97D3-E0D161CD0D8D}" destId="{9547E796-0112-42CB-8DC5-A5E5536D1039}" srcOrd="0" destOrd="0" presId="urn:microsoft.com/office/officeart/2005/8/layout/hierarchy6"/>
    <dgm:cxn modelId="{58A584D7-81FB-4291-8110-A53A7AC95279}" type="presParOf" srcId="{E9E269F8-083B-4469-97D3-E0D161CD0D8D}" destId="{5754C554-9EF1-4F71-BC13-85A9246CB3CA}" srcOrd="1" destOrd="0" presId="urn:microsoft.com/office/officeart/2005/8/layout/hierarchy6"/>
    <dgm:cxn modelId="{4AE249A8-A920-4C07-9A33-AF82A6BA1774}" type="presParOf" srcId="{5754C554-9EF1-4F71-BC13-85A9246CB3CA}" destId="{A9F6DD90-9845-4F0F-83DA-D5F41090107D}" srcOrd="0" destOrd="0" presId="urn:microsoft.com/office/officeart/2005/8/layout/hierarchy6"/>
    <dgm:cxn modelId="{1A215402-FB11-4D38-BB4F-848C334A4466}" type="presParOf" srcId="{5754C554-9EF1-4F71-BC13-85A9246CB3CA}" destId="{A8506047-13A9-427B-94BD-4BE4A78DC2C3}" srcOrd="1" destOrd="0" presId="urn:microsoft.com/office/officeart/2005/8/layout/hierarchy6"/>
    <dgm:cxn modelId="{1F404494-839A-4616-A1C3-8518B35FD942}" type="presParOf" srcId="{A8506047-13A9-427B-94BD-4BE4A78DC2C3}" destId="{83BBA6F7-C746-45C1-A6F0-67DFB561B52A}" srcOrd="0" destOrd="0" presId="urn:microsoft.com/office/officeart/2005/8/layout/hierarchy6"/>
    <dgm:cxn modelId="{6C18719D-30A4-4E4A-9054-AD81EADACE4E}" type="presParOf" srcId="{A8506047-13A9-427B-94BD-4BE4A78DC2C3}" destId="{39A0B07E-FFB5-4B80-9849-3E1EAA90CF2F}" srcOrd="1" destOrd="0" presId="urn:microsoft.com/office/officeart/2005/8/layout/hierarchy6"/>
    <dgm:cxn modelId="{BCB6D9B5-2FF1-4A69-9237-3BD9B80EF9B8}" type="presParOf" srcId="{39A0B07E-FFB5-4B80-9849-3E1EAA90CF2F}" destId="{32B56BB1-A8B7-4A4C-B41E-E005CA47956D}" srcOrd="0" destOrd="0" presId="urn:microsoft.com/office/officeart/2005/8/layout/hierarchy6"/>
    <dgm:cxn modelId="{29A25A04-5380-407F-85CF-17A44DD23521}" type="presParOf" srcId="{39A0B07E-FFB5-4B80-9849-3E1EAA90CF2F}" destId="{A012D363-C593-44B5-BD35-8AC8B83F8DFD}" srcOrd="1" destOrd="0" presId="urn:microsoft.com/office/officeart/2005/8/layout/hierarchy6"/>
    <dgm:cxn modelId="{0CA45DD9-AB62-455E-9EEE-4F501F9F8F1F}" type="presParOf" srcId="{E9E269F8-083B-4469-97D3-E0D161CD0D8D}" destId="{855CFAEE-D3FE-4132-81FB-92A46ACFCCE3}" srcOrd="2" destOrd="0" presId="urn:microsoft.com/office/officeart/2005/8/layout/hierarchy6"/>
    <dgm:cxn modelId="{92827B6D-8025-4AD2-8399-F0F75F2A208F}" type="presParOf" srcId="{E9E269F8-083B-4469-97D3-E0D161CD0D8D}" destId="{85BC4374-9D3E-4D79-8D27-5B10923ED3D9}" srcOrd="3" destOrd="0" presId="urn:microsoft.com/office/officeart/2005/8/layout/hierarchy6"/>
    <dgm:cxn modelId="{B532CC46-558C-451A-BD99-D433193609FA}" type="presParOf" srcId="{85BC4374-9D3E-4D79-8D27-5B10923ED3D9}" destId="{23003515-827F-4CB7-91FD-63C4CB1B8B2C}" srcOrd="0" destOrd="0" presId="urn:microsoft.com/office/officeart/2005/8/layout/hierarchy6"/>
    <dgm:cxn modelId="{D3FA3629-650B-4A86-8F23-09B3292F37EB}" type="presParOf" srcId="{85BC4374-9D3E-4D79-8D27-5B10923ED3D9}" destId="{51E05F8C-1F97-411A-AFDD-0D4F9511C37E}" srcOrd="1" destOrd="0" presId="urn:microsoft.com/office/officeart/2005/8/layout/hierarchy6"/>
    <dgm:cxn modelId="{8DCBEDC0-690C-427E-AAF4-BB9948B73B86}" type="presParOf" srcId="{51E05F8C-1F97-411A-AFDD-0D4F9511C37E}" destId="{4E648766-CD0B-4CD4-9838-EBEC573B93AD}" srcOrd="0" destOrd="0" presId="urn:microsoft.com/office/officeart/2005/8/layout/hierarchy6"/>
    <dgm:cxn modelId="{B36606C2-7DFB-4606-931E-B35F4E313F9D}" type="presParOf" srcId="{51E05F8C-1F97-411A-AFDD-0D4F9511C37E}" destId="{E16CC52F-B7A1-4E99-A403-C2C4120572BD}" srcOrd="1" destOrd="0" presId="urn:microsoft.com/office/officeart/2005/8/layout/hierarchy6"/>
    <dgm:cxn modelId="{42929626-5987-4BAA-BA1B-7F9FB1E76F1C}" type="presParOf" srcId="{E16CC52F-B7A1-4E99-A403-C2C4120572BD}" destId="{816D84A6-F104-41A6-862A-48F9AE003A55}" srcOrd="0" destOrd="0" presId="urn:microsoft.com/office/officeart/2005/8/layout/hierarchy6"/>
    <dgm:cxn modelId="{72563291-27FA-454A-B56D-290DAB4B07F3}" type="presParOf" srcId="{E16CC52F-B7A1-4E99-A403-C2C4120572BD}" destId="{15FB06E0-DFCB-4CF4-AEFA-DF375A54677A}" srcOrd="1" destOrd="0" presId="urn:microsoft.com/office/officeart/2005/8/layout/hierarchy6"/>
    <dgm:cxn modelId="{3755AD74-533C-489F-9156-5137D0ACA383}" type="presParOf" srcId="{E9E269F8-083B-4469-97D3-E0D161CD0D8D}" destId="{30126C8A-B689-40AE-AAB9-9894219B0224}" srcOrd="4" destOrd="0" presId="urn:microsoft.com/office/officeart/2005/8/layout/hierarchy6"/>
    <dgm:cxn modelId="{2C4472F3-FB55-4C66-B494-3B2E9E991132}" type="presParOf" srcId="{E9E269F8-083B-4469-97D3-E0D161CD0D8D}" destId="{3D508365-F620-4C67-B0FE-7FFA8685722A}" srcOrd="5" destOrd="0" presId="urn:microsoft.com/office/officeart/2005/8/layout/hierarchy6"/>
    <dgm:cxn modelId="{33CCCD3D-514C-4E62-B2DD-65BB18C8D9B3}" type="presParOf" srcId="{3D508365-F620-4C67-B0FE-7FFA8685722A}" destId="{8620FD80-1746-4A9F-9FF1-BDA1FF0F0FCC}" srcOrd="0" destOrd="0" presId="urn:microsoft.com/office/officeart/2005/8/layout/hierarchy6"/>
    <dgm:cxn modelId="{7677B4F3-7FEA-4502-8167-A7E46B8D0C51}" type="presParOf" srcId="{3D508365-F620-4C67-B0FE-7FFA8685722A}" destId="{F8E67993-E016-4BFA-9260-22D35D0FD7DB}" srcOrd="1" destOrd="0" presId="urn:microsoft.com/office/officeart/2005/8/layout/hierarchy6"/>
    <dgm:cxn modelId="{10A84B4E-DDD8-4C69-80BF-5894201BEB9A}" type="presParOf" srcId="{F8E67993-E016-4BFA-9260-22D35D0FD7DB}" destId="{4B34C8E8-BF3B-4A59-BCAD-372525E60DCF}" srcOrd="0" destOrd="0" presId="urn:microsoft.com/office/officeart/2005/8/layout/hierarchy6"/>
    <dgm:cxn modelId="{F35C776D-2CAF-44B6-87CE-2A57764D4DCB}" type="presParOf" srcId="{F8E67993-E016-4BFA-9260-22D35D0FD7DB}" destId="{A741E796-5255-4446-AA08-7F36F29EC3FF}" srcOrd="1" destOrd="0" presId="urn:microsoft.com/office/officeart/2005/8/layout/hierarchy6"/>
    <dgm:cxn modelId="{5A136633-26B6-47ED-BD5C-2EBA70E46DC8}" type="presParOf" srcId="{A741E796-5255-4446-AA08-7F36F29EC3FF}" destId="{5F3D0C0A-4FBE-4A71-AA26-FA36A8C61C38}" srcOrd="0" destOrd="0" presId="urn:microsoft.com/office/officeart/2005/8/layout/hierarchy6"/>
    <dgm:cxn modelId="{3330237F-D37C-4740-9FEA-CEAF65808D19}" type="presParOf" srcId="{A741E796-5255-4446-AA08-7F36F29EC3FF}" destId="{997AA6B0-EFA3-41FD-A23B-520879298A53}" srcOrd="1" destOrd="0" presId="urn:microsoft.com/office/officeart/2005/8/layout/hierarchy6"/>
    <dgm:cxn modelId="{31FA7091-E2CB-431C-BC74-C028855751CF}" type="presParOf" srcId="{E9E269F8-083B-4469-97D3-E0D161CD0D8D}" destId="{C1D3E2A1-3ADB-4ED6-B09E-3D06E670F870}" srcOrd="6" destOrd="0" presId="urn:microsoft.com/office/officeart/2005/8/layout/hierarchy6"/>
    <dgm:cxn modelId="{7E95ACD3-BD80-4BD3-A249-8D647FE73745}" type="presParOf" srcId="{E9E269F8-083B-4469-97D3-E0D161CD0D8D}" destId="{652B43EF-46B1-4CB1-B0B6-833942350E4B}" srcOrd="7" destOrd="0" presId="urn:microsoft.com/office/officeart/2005/8/layout/hierarchy6"/>
    <dgm:cxn modelId="{27689D4D-97B1-43C3-81CA-20772625D08E}" type="presParOf" srcId="{652B43EF-46B1-4CB1-B0B6-833942350E4B}" destId="{4F6B03B5-C37C-49D3-B3B1-4B3573741357}" srcOrd="0" destOrd="0" presId="urn:microsoft.com/office/officeart/2005/8/layout/hierarchy6"/>
    <dgm:cxn modelId="{0912A8A2-4680-4103-A3E8-E3C23DC36E04}" type="presParOf" srcId="{652B43EF-46B1-4CB1-B0B6-833942350E4B}" destId="{21A13CA4-C1D5-452E-9A1F-7F68374F7713}" srcOrd="1" destOrd="0" presId="urn:microsoft.com/office/officeart/2005/8/layout/hierarchy6"/>
    <dgm:cxn modelId="{2B155A98-78A9-48E0-A336-343628A714F6}" type="presParOf" srcId="{21A13CA4-C1D5-452E-9A1F-7F68374F7713}" destId="{D98A2D1F-D015-465A-8D58-E7660976986B}" srcOrd="0" destOrd="0" presId="urn:microsoft.com/office/officeart/2005/8/layout/hierarchy6"/>
    <dgm:cxn modelId="{02576075-E15E-491D-BD5A-5C44314D62A5}" type="presParOf" srcId="{21A13CA4-C1D5-452E-9A1F-7F68374F7713}" destId="{6E4925CB-C6B8-43AD-9AB7-C4A4971C433F}" srcOrd="1" destOrd="0" presId="urn:microsoft.com/office/officeart/2005/8/layout/hierarchy6"/>
    <dgm:cxn modelId="{39531CC3-5B81-45B6-9777-2007761B6180}" type="presParOf" srcId="{6E4925CB-C6B8-43AD-9AB7-C4A4971C433F}" destId="{8524F944-18A1-4294-AEE5-BD6743F196BF}" srcOrd="0" destOrd="0" presId="urn:microsoft.com/office/officeart/2005/8/layout/hierarchy6"/>
    <dgm:cxn modelId="{2AE22848-C32F-43EA-B651-E51D803D6CE2}" type="presParOf" srcId="{6E4925CB-C6B8-43AD-9AB7-C4A4971C433F}" destId="{F0807757-926B-49BB-B40B-8C52EE6FE256}" srcOrd="1" destOrd="0" presId="urn:microsoft.com/office/officeart/2005/8/layout/hierarchy6"/>
    <dgm:cxn modelId="{672082C1-26D7-48E7-91E8-B774F2CD7A41}" type="presParOf" srcId="{E9E269F8-083B-4469-97D3-E0D161CD0D8D}" destId="{12041914-0741-48C7-A11A-B6A161E9A083}" srcOrd="8" destOrd="0" presId="urn:microsoft.com/office/officeart/2005/8/layout/hierarchy6"/>
    <dgm:cxn modelId="{7E567AAA-151A-4CCA-92DC-F415EE00C572}" type="presParOf" srcId="{E9E269F8-083B-4469-97D3-E0D161CD0D8D}" destId="{B425A064-F306-445C-91A5-77C0DF1B1972}" srcOrd="9" destOrd="0" presId="urn:microsoft.com/office/officeart/2005/8/layout/hierarchy6"/>
    <dgm:cxn modelId="{0038661E-A050-4099-9797-F09FDDF53A7A}" type="presParOf" srcId="{B425A064-F306-445C-91A5-77C0DF1B1972}" destId="{14B7B98D-9CC0-408C-96C3-3475297F73A5}" srcOrd="0" destOrd="0" presId="urn:microsoft.com/office/officeart/2005/8/layout/hierarchy6"/>
    <dgm:cxn modelId="{CA856725-F6CA-407B-A43E-8D0545F74821}" type="presParOf" srcId="{B425A064-F306-445C-91A5-77C0DF1B1972}" destId="{7B21CBEB-221C-4C47-B1A1-BA7B675759B4}" srcOrd="1" destOrd="0" presId="urn:microsoft.com/office/officeart/2005/8/layout/hierarchy6"/>
    <dgm:cxn modelId="{5193E16D-EFD0-4E5F-9C76-002B9A47A711}" type="presParOf" srcId="{7B21CBEB-221C-4C47-B1A1-BA7B675759B4}" destId="{2DECA2A6-1B37-4F07-9F77-6ABF3DBFB231}" srcOrd="0" destOrd="0" presId="urn:microsoft.com/office/officeart/2005/8/layout/hierarchy6"/>
    <dgm:cxn modelId="{DDA02286-7881-46A1-8AB0-0B53639A2A19}" type="presParOf" srcId="{7B21CBEB-221C-4C47-B1A1-BA7B675759B4}" destId="{0057E5CF-F899-4ACA-8EB1-F0AF7079BAFC}" srcOrd="1" destOrd="0" presId="urn:microsoft.com/office/officeart/2005/8/layout/hierarchy6"/>
    <dgm:cxn modelId="{F26A7504-9C13-4017-A66A-EE11131C7FA8}" type="presParOf" srcId="{0057E5CF-F899-4ACA-8EB1-F0AF7079BAFC}" destId="{02668128-D266-4A54-9BE4-CF234F8DE553}" srcOrd="0" destOrd="0" presId="urn:microsoft.com/office/officeart/2005/8/layout/hierarchy6"/>
    <dgm:cxn modelId="{92CAAC75-D5A1-43D4-A53C-F02CBC62DAA8}" type="presParOf" srcId="{0057E5CF-F899-4ACA-8EB1-F0AF7079BAFC}" destId="{EC6524F0-6A48-4492-860E-BC632375704D}" srcOrd="1" destOrd="0" presId="urn:microsoft.com/office/officeart/2005/8/layout/hierarchy6"/>
    <dgm:cxn modelId="{086B404A-6DC2-4D59-B2BF-DC7532CC7466}" type="presParOf" srcId="{E9E269F8-083B-4469-97D3-E0D161CD0D8D}" destId="{578057CA-4C09-464D-AA02-CA5016175407}" srcOrd="10" destOrd="0" presId="urn:microsoft.com/office/officeart/2005/8/layout/hierarchy6"/>
    <dgm:cxn modelId="{7E42BA24-9B43-4528-8F2D-C7EC3D190F62}" type="presParOf" srcId="{E9E269F8-083B-4469-97D3-E0D161CD0D8D}" destId="{762C7CB3-BF77-4C6F-8D5E-ED85F9F4A022}" srcOrd="11" destOrd="0" presId="urn:microsoft.com/office/officeart/2005/8/layout/hierarchy6"/>
    <dgm:cxn modelId="{E4BC690E-D991-4F9A-BB5B-AF4632D8314E}" type="presParOf" srcId="{762C7CB3-BF77-4C6F-8D5E-ED85F9F4A022}" destId="{19AAF174-4ADB-4D9B-A5C6-50759253EB44}" srcOrd="0" destOrd="0" presId="urn:microsoft.com/office/officeart/2005/8/layout/hierarchy6"/>
    <dgm:cxn modelId="{96ACCAF8-6D38-487E-B961-FF26645DE3E5}" type="presParOf" srcId="{762C7CB3-BF77-4C6F-8D5E-ED85F9F4A022}" destId="{40E8F543-4598-45AC-B1A2-F09056935A79}" srcOrd="1" destOrd="0" presId="urn:microsoft.com/office/officeart/2005/8/layout/hierarchy6"/>
    <dgm:cxn modelId="{17B19D3D-EABA-48D9-BAE5-36DF058EC120}" type="presParOf" srcId="{40E8F543-4598-45AC-B1A2-F09056935A79}" destId="{ED7D9703-DFB4-495F-AAAF-EA1FAF6CDBA5}" srcOrd="0" destOrd="0" presId="urn:microsoft.com/office/officeart/2005/8/layout/hierarchy6"/>
    <dgm:cxn modelId="{463E2FFD-1BAC-403C-9BAC-B83C67634AC2}" type="presParOf" srcId="{40E8F543-4598-45AC-B1A2-F09056935A79}" destId="{682E7A4A-9B8B-43E5-B452-04B817AE658D}" srcOrd="1" destOrd="0" presId="urn:microsoft.com/office/officeart/2005/8/layout/hierarchy6"/>
    <dgm:cxn modelId="{C78BACF3-7BB3-4A4B-B960-0F2E9D6DF2EF}" type="presParOf" srcId="{682E7A4A-9B8B-43E5-B452-04B817AE658D}" destId="{8F14B1BC-4D84-4313-B0B0-442274F799D8}" srcOrd="0" destOrd="0" presId="urn:microsoft.com/office/officeart/2005/8/layout/hierarchy6"/>
    <dgm:cxn modelId="{C5D43233-69F8-4B6C-81C9-32F01025B3DA}" type="presParOf" srcId="{682E7A4A-9B8B-43E5-B452-04B817AE658D}" destId="{C8368DBA-EDD9-402A-9CD9-28ED423FD656}" srcOrd="1" destOrd="0" presId="urn:microsoft.com/office/officeart/2005/8/layout/hierarchy6"/>
    <dgm:cxn modelId="{9102795E-0CA0-493E-986A-54ED7826EF10}" type="presParOf" srcId="{92A155C0-0AC4-4D91-BDC6-F285D6F735FC}" destId="{7CC42585-5B98-41B2-83AB-7D37AA64CAA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59045C-CFBD-4F5E-A82F-5C9AAD549057}">
      <dsp:nvSpPr>
        <dsp:cNvPr id="0" name=""/>
        <dsp:cNvSpPr/>
      </dsp:nvSpPr>
      <dsp:spPr>
        <a:xfrm>
          <a:off x="5410200" y="1663006"/>
          <a:ext cx="349150" cy="1529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9609"/>
              </a:lnTo>
              <a:lnTo>
                <a:pt x="349150" y="152960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D83081-BA9B-4740-AB36-3E5F18B7F9B8}">
      <dsp:nvSpPr>
        <dsp:cNvPr id="0" name=""/>
        <dsp:cNvSpPr/>
      </dsp:nvSpPr>
      <dsp:spPr>
        <a:xfrm>
          <a:off x="5061049" y="1663006"/>
          <a:ext cx="349150" cy="1529609"/>
        </a:xfrm>
        <a:custGeom>
          <a:avLst/>
          <a:gdLst/>
          <a:ahLst/>
          <a:cxnLst/>
          <a:rect l="0" t="0" r="0" b="0"/>
          <a:pathLst>
            <a:path>
              <a:moveTo>
                <a:pt x="349150" y="0"/>
              </a:moveTo>
              <a:lnTo>
                <a:pt x="349150" y="1529609"/>
              </a:lnTo>
              <a:lnTo>
                <a:pt x="0" y="152960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539A88-2BEA-4275-B672-D14F174F93BD}">
      <dsp:nvSpPr>
        <dsp:cNvPr id="0" name=""/>
        <dsp:cNvSpPr/>
      </dsp:nvSpPr>
      <dsp:spPr>
        <a:xfrm>
          <a:off x="3747580" y="386"/>
          <a:ext cx="3325238" cy="16626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400" kern="1200" dirty="0"/>
            <a:t>AGO</a:t>
          </a:r>
        </a:p>
      </dsp:txBody>
      <dsp:txXfrm>
        <a:off x="3747580" y="386"/>
        <a:ext cx="3325238" cy="1662619"/>
      </dsp:txXfrm>
    </dsp:sp>
    <dsp:sp modelId="{7E68E1D6-EF2D-41F0-8149-5FA2B08D035E}">
      <dsp:nvSpPr>
        <dsp:cNvPr id="0" name=""/>
        <dsp:cNvSpPr/>
      </dsp:nvSpPr>
      <dsp:spPr>
        <a:xfrm>
          <a:off x="1735811" y="2361306"/>
          <a:ext cx="3325238" cy="16626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400" kern="1200" dirty="0"/>
            <a:t>Diretoria Executiva</a:t>
          </a:r>
        </a:p>
      </dsp:txBody>
      <dsp:txXfrm>
        <a:off x="1735811" y="2361306"/>
        <a:ext cx="3325238" cy="1662619"/>
      </dsp:txXfrm>
    </dsp:sp>
    <dsp:sp modelId="{A801C8C3-0001-4C19-A905-D88F05BE7873}">
      <dsp:nvSpPr>
        <dsp:cNvPr id="0" name=""/>
        <dsp:cNvSpPr/>
      </dsp:nvSpPr>
      <dsp:spPr>
        <a:xfrm>
          <a:off x="5759350" y="2361306"/>
          <a:ext cx="3325238" cy="16626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5400" kern="1200" dirty="0"/>
            <a:t>Conselho Fiscal</a:t>
          </a:r>
        </a:p>
      </dsp:txBody>
      <dsp:txXfrm>
        <a:off x="5759350" y="2361306"/>
        <a:ext cx="3325238" cy="16626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1667A-C73C-40DA-AAF9-CA81109C7598}">
      <dsp:nvSpPr>
        <dsp:cNvPr id="0" name=""/>
        <dsp:cNvSpPr/>
      </dsp:nvSpPr>
      <dsp:spPr>
        <a:xfrm>
          <a:off x="6266" y="638"/>
          <a:ext cx="10807867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500" b="1" kern="1200" dirty="0"/>
            <a:t>Diretoria Executiva</a:t>
          </a:r>
        </a:p>
      </dsp:txBody>
      <dsp:txXfrm>
        <a:off x="61054" y="55426"/>
        <a:ext cx="10698291" cy="1761013"/>
      </dsp:txXfrm>
    </dsp:sp>
    <dsp:sp modelId="{D84BA67B-EBE7-4AF6-8525-60E6B686F5B8}">
      <dsp:nvSpPr>
        <dsp:cNvPr id="0" name=""/>
        <dsp:cNvSpPr/>
      </dsp:nvSpPr>
      <dsp:spPr>
        <a:xfrm>
          <a:off x="6266" y="2152896"/>
          <a:ext cx="1117438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kern="1200" dirty="0"/>
            <a:t>Presidente</a:t>
          </a:r>
        </a:p>
      </dsp:txBody>
      <dsp:txXfrm>
        <a:off x="38995" y="2185625"/>
        <a:ext cx="1051980" cy="1805131"/>
      </dsp:txXfrm>
    </dsp:sp>
    <dsp:sp modelId="{430FBA6C-D10B-441D-B943-89DA31A54F5F}">
      <dsp:nvSpPr>
        <dsp:cNvPr id="0" name=""/>
        <dsp:cNvSpPr/>
      </dsp:nvSpPr>
      <dsp:spPr>
        <a:xfrm>
          <a:off x="1217569" y="2152896"/>
          <a:ext cx="1117438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kern="1200" dirty="0"/>
            <a:t>Vice-Presidente</a:t>
          </a:r>
        </a:p>
      </dsp:txBody>
      <dsp:txXfrm>
        <a:off x="1250298" y="2185625"/>
        <a:ext cx="1051980" cy="1805131"/>
      </dsp:txXfrm>
    </dsp:sp>
    <dsp:sp modelId="{EAF07CBD-7C0C-4461-8103-19BFBB444600}">
      <dsp:nvSpPr>
        <dsp:cNvPr id="0" name=""/>
        <dsp:cNvSpPr/>
      </dsp:nvSpPr>
      <dsp:spPr>
        <a:xfrm>
          <a:off x="2428873" y="2152896"/>
          <a:ext cx="1117438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kern="1200" dirty="0"/>
            <a:t>Primeiro Secretario</a:t>
          </a:r>
        </a:p>
      </dsp:txBody>
      <dsp:txXfrm>
        <a:off x="2461602" y="2185625"/>
        <a:ext cx="1051980" cy="1805131"/>
      </dsp:txXfrm>
    </dsp:sp>
    <dsp:sp modelId="{DAA5BE30-D4E0-4900-8240-AEEE97A74D09}">
      <dsp:nvSpPr>
        <dsp:cNvPr id="0" name=""/>
        <dsp:cNvSpPr/>
      </dsp:nvSpPr>
      <dsp:spPr>
        <a:xfrm>
          <a:off x="3640176" y="2152896"/>
          <a:ext cx="1117438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kern="1200" dirty="0"/>
            <a:t>Segundo Secretário</a:t>
          </a:r>
        </a:p>
      </dsp:txBody>
      <dsp:txXfrm>
        <a:off x="3672905" y="2185625"/>
        <a:ext cx="1051980" cy="1805131"/>
      </dsp:txXfrm>
    </dsp:sp>
    <dsp:sp modelId="{EE53E430-139F-4A73-8F63-2113621E3851}">
      <dsp:nvSpPr>
        <dsp:cNvPr id="0" name=""/>
        <dsp:cNvSpPr/>
      </dsp:nvSpPr>
      <dsp:spPr>
        <a:xfrm>
          <a:off x="4851480" y="2152896"/>
          <a:ext cx="1117438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kern="1200" dirty="0"/>
            <a:t>Primeiro Tesoureiro</a:t>
          </a:r>
        </a:p>
      </dsp:txBody>
      <dsp:txXfrm>
        <a:off x="4884209" y="2185625"/>
        <a:ext cx="1051980" cy="1805131"/>
      </dsp:txXfrm>
    </dsp:sp>
    <dsp:sp modelId="{AC93DE06-146B-444E-B8B2-730A40A93A7C}">
      <dsp:nvSpPr>
        <dsp:cNvPr id="0" name=""/>
        <dsp:cNvSpPr/>
      </dsp:nvSpPr>
      <dsp:spPr>
        <a:xfrm>
          <a:off x="6062784" y="2152896"/>
          <a:ext cx="1117438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kern="1200" dirty="0"/>
            <a:t>Segundo Tesoureiro</a:t>
          </a:r>
        </a:p>
      </dsp:txBody>
      <dsp:txXfrm>
        <a:off x="6095513" y="2185625"/>
        <a:ext cx="1051980" cy="1805131"/>
      </dsp:txXfrm>
    </dsp:sp>
    <dsp:sp modelId="{5C7086EE-FD20-4A46-AE80-81323396DC3D}">
      <dsp:nvSpPr>
        <dsp:cNvPr id="0" name=""/>
        <dsp:cNvSpPr/>
      </dsp:nvSpPr>
      <dsp:spPr>
        <a:xfrm>
          <a:off x="7274087" y="2152896"/>
          <a:ext cx="1117438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kern="1200" dirty="0"/>
            <a:t>Diretor Administrativo</a:t>
          </a:r>
        </a:p>
      </dsp:txBody>
      <dsp:txXfrm>
        <a:off x="7306816" y="2185625"/>
        <a:ext cx="1051980" cy="1805131"/>
      </dsp:txXfrm>
    </dsp:sp>
    <dsp:sp modelId="{EFD81D2A-6200-4DA2-87D6-5D9945404BAB}">
      <dsp:nvSpPr>
        <dsp:cNvPr id="0" name=""/>
        <dsp:cNvSpPr/>
      </dsp:nvSpPr>
      <dsp:spPr>
        <a:xfrm>
          <a:off x="8485391" y="2152896"/>
          <a:ext cx="1117438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kern="1200" dirty="0"/>
            <a:t>Diretor de Comunicação</a:t>
          </a:r>
        </a:p>
      </dsp:txBody>
      <dsp:txXfrm>
        <a:off x="8518120" y="2185625"/>
        <a:ext cx="1051980" cy="1805131"/>
      </dsp:txXfrm>
    </dsp:sp>
    <dsp:sp modelId="{9E5C05A4-AE8B-4CAF-B3CC-D3F6C0F2991F}">
      <dsp:nvSpPr>
        <dsp:cNvPr id="0" name=""/>
        <dsp:cNvSpPr/>
      </dsp:nvSpPr>
      <dsp:spPr>
        <a:xfrm>
          <a:off x="9696695" y="2152896"/>
          <a:ext cx="1117438" cy="187058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kern="1200" dirty="0"/>
            <a:t>Diretor de Promoção</a:t>
          </a:r>
        </a:p>
      </dsp:txBody>
      <dsp:txXfrm>
        <a:off x="9729424" y="2185625"/>
        <a:ext cx="1051980" cy="18051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11C1B6-80C2-403E-BEAC-F6980215A3E6}">
      <dsp:nvSpPr>
        <dsp:cNvPr id="0" name=""/>
        <dsp:cNvSpPr/>
      </dsp:nvSpPr>
      <dsp:spPr>
        <a:xfrm>
          <a:off x="5000903" y="4284933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29359" y="4323892"/>
        <a:ext cx="13521" cy="13521"/>
      </dsp:txXfrm>
    </dsp:sp>
    <dsp:sp modelId="{0BBD8923-7D6B-4C04-8578-BD12686C753F}">
      <dsp:nvSpPr>
        <dsp:cNvPr id="0" name=""/>
        <dsp:cNvSpPr/>
      </dsp:nvSpPr>
      <dsp:spPr>
        <a:xfrm>
          <a:off x="3378312" y="2269435"/>
          <a:ext cx="270431" cy="2061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215" y="0"/>
              </a:lnTo>
              <a:lnTo>
                <a:pt x="135215" y="2061218"/>
              </a:lnTo>
              <a:lnTo>
                <a:pt x="270431" y="2061218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3461556" y="3248072"/>
        <a:ext cx="103944" cy="103944"/>
      </dsp:txXfrm>
    </dsp:sp>
    <dsp:sp modelId="{09A9B194-6B3F-4FB0-9593-B0F06A76CCDC}">
      <dsp:nvSpPr>
        <dsp:cNvPr id="0" name=""/>
        <dsp:cNvSpPr/>
      </dsp:nvSpPr>
      <dsp:spPr>
        <a:xfrm>
          <a:off x="5000903" y="3769629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29359" y="3808588"/>
        <a:ext cx="13521" cy="13521"/>
      </dsp:txXfrm>
    </dsp:sp>
    <dsp:sp modelId="{CDE771EC-220E-4574-AAE6-D2C72E38EC8A}">
      <dsp:nvSpPr>
        <dsp:cNvPr id="0" name=""/>
        <dsp:cNvSpPr/>
      </dsp:nvSpPr>
      <dsp:spPr>
        <a:xfrm>
          <a:off x="3378312" y="2269435"/>
          <a:ext cx="270431" cy="15459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215" y="0"/>
              </a:lnTo>
              <a:lnTo>
                <a:pt x="135215" y="1545914"/>
              </a:lnTo>
              <a:lnTo>
                <a:pt x="270431" y="1545914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74293" y="3003157"/>
        <a:ext cx="78469" cy="78469"/>
      </dsp:txXfrm>
    </dsp:sp>
    <dsp:sp modelId="{A0C61E77-C2A3-4AF6-9E3C-FC4B0F63851A}">
      <dsp:nvSpPr>
        <dsp:cNvPr id="0" name=""/>
        <dsp:cNvSpPr/>
      </dsp:nvSpPr>
      <dsp:spPr>
        <a:xfrm>
          <a:off x="5000903" y="3254324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29359" y="3293283"/>
        <a:ext cx="13521" cy="13521"/>
      </dsp:txXfrm>
    </dsp:sp>
    <dsp:sp modelId="{5E97F5BB-0914-4213-8D4E-5DDA6EC1C9EE}">
      <dsp:nvSpPr>
        <dsp:cNvPr id="0" name=""/>
        <dsp:cNvSpPr/>
      </dsp:nvSpPr>
      <dsp:spPr>
        <a:xfrm>
          <a:off x="3378312" y="2269435"/>
          <a:ext cx="270431" cy="1030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215" y="0"/>
              </a:lnTo>
              <a:lnTo>
                <a:pt x="135215" y="1030609"/>
              </a:lnTo>
              <a:lnTo>
                <a:pt x="270431" y="1030609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86890" y="2758102"/>
        <a:ext cx="53274" cy="53274"/>
      </dsp:txXfrm>
    </dsp:sp>
    <dsp:sp modelId="{CE1A22E5-DCFE-4BDA-8463-DB52BC3FA4DF}">
      <dsp:nvSpPr>
        <dsp:cNvPr id="0" name=""/>
        <dsp:cNvSpPr/>
      </dsp:nvSpPr>
      <dsp:spPr>
        <a:xfrm>
          <a:off x="5000903" y="2739019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29359" y="2777978"/>
        <a:ext cx="13521" cy="13521"/>
      </dsp:txXfrm>
    </dsp:sp>
    <dsp:sp modelId="{CDF0E81C-8D3A-4012-9681-71012F1D96CC}">
      <dsp:nvSpPr>
        <dsp:cNvPr id="0" name=""/>
        <dsp:cNvSpPr/>
      </dsp:nvSpPr>
      <dsp:spPr>
        <a:xfrm>
          <a:off x="3378312" y="2269435"/>
          <a:ext cx="270431" cy="515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35215" y="0"/>
              </a:lnTo>
              <a:lnTo>
                <a:pt x="135215" y="515304"/>
              </a:lnTo>
              <a:lnTo>
                <a:pt x="270431" y="515304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98979" y="2512538"/>
        <a:ext cx="29097" cy="29097"/>
      </dsp:txXfrm>
    </dsp:sp>
    <dsp:sp modelId="{12EC3B19-96C0-45B7-9152-A8A80E6F5B69}">
      <dsp:nvSpPr>
        <dsp:cNvPr id="0" name=""/>
        <dsp:cNvSpPr/>
      </dsp:nvSpPr>
      <dsp:spPr>
        <a:xfrm>
          <a:off x="5000903" y="2223715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29359" y="2262674"/>
        <a:ext cx="13521" cy="13521"/>
      </dsp:txXfrm>
    </dsp:sp>
    <dsp:sp modelId="{88F252BD-A3E1-404D-A54A-22ACAEAD41CE}">
      <dsp:nvSpPr>
        <dsp:cNvPr id="0" name=""/>
        <dsp:cNvSpPr/>
      </dsp:nvSpPr>
      <dsp:spPr>
        <a:xfrm>
          <a:off x="3378312" y="2223714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506767" y="2262674"/>
        <a:ext cx="13521" cy="13521"/>
      </dsp:txXfrm>
    </dsp:sp>
    <dsp:sp modelId="{A719F51E-7208-4973-B6EE-01DEB0540488}">
      <dsp:nvSpPr>
        <dsp:cNvPr id="0" name=""/>
        <dsp:cNvSpPr/>
      </dsp:nvSpPr>
      <dsp:spPr>
        <a:xfrm>
          <a:off x="5000903" y="1708410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29359" y="1747369"/>
        <a:ext cx="13521" cy="13521"/>
      </dsp:txXfrm>
    </dsp:sp>
    <dsp:sp modelId="{37557836-04F6-4B9F-8276-2BC3C399B0C1}">
      <dsp:nvSpPr>
        <dsp:cNvPr id="0" name=""/>
        <dsp:cNvSpPr/>
      </dsp:nvSpPr>
      <dsp:spPr>
        <a:xfrm>
          <a:off x="3378312" y="1754130"/>
          <a:ext cx="270431" cy="515304"/>
        </a:xfrm>
        <a:custGeom>
          <a:avLst/>
          <a:gdLst/>
          <a:ahLst/>
          <a:cxnLst/>
          <a:rect l="0" t="0" r="0" b="0"/>
          <a:pathLst>
            <a:path>
              <a:moveTo>
                <a:pt x="0" y="515304"/>
              </a:moveTo>
              <a:lnTo>
                <a:pt x="135215" y="515304"/>
              </a:lnTo>
              <a:lnTo>
                <a:pt x="135215" y="0"/>
              </a:lnTo>
              <a:lnTo>
                <a:pt x="270431" y="0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98979" y="1997233"/>
        <a:ext cx="29097" cy="29097"/>
      </dsp:txXfrm>
    </dsp:sp>
    <dsp:sp modelId="{FAA697ED-53EC-4C10-98F0-0EF7710F6216}">
      <dsp:nvSpPr>
        <dsp:cNvPr id="0" name=""/>
        <dsp:cNvSpPr/>
      </dsp:nvSpPr>
      <dsp:spPr>
        <a:xfrm>
          <a:off x="5000903" y="1193105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29359" y="1232064"/>
        <a:ext cx="13521" cy="13521"/>
      </dsp:txXfrm>
    </dsp:sp>
    <dsp:sp modelId="{5CCB4DE5-5E38-449E-B380-535FFC07722D}">
      <dsp:nvSpPr>
        <dsp:cNvPr id="0" name=""/>
        <dsp:cNvSpPr/>
      </dsp:nvSpPr>
      <dsp:spPr>
        <a:xfrm>
          <a:off x="3378312" y="1238825"/>
          <a:ext cx="270431" cy="1030609"/>
        </a:xfrm>
        <a:custGeom>
          <a:avLst/>
          <a:gdLst/>
          <a:ahLst/>
          <a:cxnLst/>
          <a:rect l="0" t="0" r="0" b="0"/>
          <a:pathLst>
            <a:path>
              <a:moveTo>
                <a:pt x="0" y="1030609"/>
              </a:moveTo>
              <a:lnTo>
                <a:pt x="135215" y="1030609"/>
              </a:lnTo>
              <a:lnTo>
                <a:pt x="135215" y="0"/>
              </a:lnTo>
              <a:lnTo>
                <a:pt x="270431" y="0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86890" y="1727492"/>
        <a:ext cx="53274" cy="53274"/>
      </dsp:txXfrm>
    </dsp:sp>
    <dsp:sp modelId="{2E3F2885-5A00-4798-9060-16536EDE4537}">
      <dsp:nvSpPr>
        <dsp:cNvPr id="0" name=""/>
        <dsp:cNvSpPr/>
      </dsp:nvSpPr>
      <dsp:spPr>
        <a:xfrm>
          <a:off x="5000903" y="677800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29359" y="716760"/>
        <a:ext cx="13521" cy="13521"/>
      </dsp:txXfrm>
    </dsp:sp>
    <dsp:sp modelId="{2058BD08-6D58-4B28-B114-EF323F98BF43}">
      <dsp:nvSpPr>
        <dsp:cNvPr id="0" name=""/>
        <dsp:cNvSpPr/>
      </dsp:nvSpPr>
      <dsp:spPr>
        <a:xfrm>
          <a:off x="3378312" y="723520"/>
          <a:ext cx="270431" cy="1545914"/>
        </a:xfrm>
        <a:custGeom>
          <a:avLst/>
          <a:gdLst/>
          <a:ahLst/>
          <a:cxnLst/>
          <a:rect l="0" t="0" r="0" b="0"/>
          <a:pathLst>
            <a:path>
              <a:moveTo>
                <a:pt x="0" y="1545914"/>
              </a:moveTo>
              <a:lnTo>
                <a:pt x="135215" y="1545914"/>
              </a:lnTo>
              <a:lnTo>
                <a:pt x="135215" y="0"/>
              </a:lnTo>
              <a:lnTo>
                <a:pt x="270431" y="0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474293" y="1457243"/>
        <a:ext cx="78469" cy="78469"/>
      </dsp:txXfrm>
    </dsp:sp>
    <dsp:sp modelId="{50D1ECD4-3C96-45F2-9C53-54391B606B11}">
      <dsp:nvSpPr>
        <dsp:cNvPr id="0" name=""/>
        <dsp:cNvSpPr/>
      </dsp:nvSpPr>
      <dsp:spPr>
        <a:xfrm>
          <a:off x="5000903" y="162496"/>
          <a:ext cx="27043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0431" y="45720"/>
              </a:lnTo>
            </a:path>
          </a:pathLst>
        </a:custGeom>
        <a:noFill/>
        <a:ln w="95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5129359" y="201455"/>
        <a:ext cx="13521" cy="13521"/>
      </dsp:txXfrm>
    </dsp:sp>
    <dsp:sp modelId="{0B8188C4-6A68-4E4B-B352-D17312C814FC}">
      <dsp:nvSpPr>
        <dsp:cNvPr id="0" name=""/>
        <dsp:cNvSpPr/>
      </dsp:nvSpPr>
      <dsp:spPr>
        <a:xfrm>
          <a:off x="3378312" y="208216"/>
          <a:ext cx="270431" cy="2061218"/>
        </a:xfrm>
        <a:custGeom>
          <a:avLst/>
          <a:gdLst/>
          <a:ahLst/>
          <a:cxnLst/>
          <a:rect l="0" t="0" r="0" b="0"/>
          <a:pathLst>
            <a:path>
              <a:moveTo>
                <a:pt x="0" y="2061218"/>
              </a:moveTo>
              <a:lnTo>
                <a:pt x="135215" y="2061218"/>
              </a:lnTo>
              <a:lnTo>
                <a:pt x="135215" y="0"/>
              </a:lnTo>
              <a:lnTo>
                <a:pt x="270431" y="0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700" kern="1200"/>
        </a:p>
      </dsp:txBody>
      <dsp:txXfrm>
        <a:off x="3461556" y="1186853"/>
        <a:ext cx="103944" cy="103944"/>
      </dsp:txXfrm>
    </dsp:sp>
    <dsp:sp modelId="{C58FD7B3-F8BE-4D15-BD36-0223F3E9FFA8}">
      <dsp:nvSpPr>
        <dsp:cNvPr id="0" name=""/>
        <dsp:cNvSpPr/>
      </dsp:nvSpPr>
      <dsp:spPr>
        <a:xfrm rot="16200000">
          <a:off x="2087338" y="2063313"/>
          <a:ext cx="2169703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Diretoria Executiva</a:t>
          </a:r>
        </a:p>
      </dsp:txBody>
      <dsp:txXfrm>
        <a:off x="2087338" y="2063313"/>
        <a:ext cx="2169703" cy="412243"/>
      </dsp:txXfrm>
    </dsp:sp>
    <dsp:sp modelId="{311FDBD9-37D1-4417-A7D2-50BB8D34E197}">
      <dsp:nvSpPr>
        <dsp:cNvPr id="0" name=""/>
        <dsp:cNvSpPr/>
      </dsp:nvSpPr>
      <dsp:spPr>
        <a:xfrm>
          <a:off x="3648744" y="2094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Presidente</a:t>
          </a:r>
        </a:p>
      </dsp:txBody>
      <dsp:txXfrm>
        <a:off x="3648744" y="2094"/>
        <a:ext cx="1352159" cy="412243"/>
      </dsp:txXfrm>
    </dsp:sp>
    <dsp:sp modelId="{DE88D3FA-47F2-4BA2-AA59-42D2190AFAE6}">
      <dsp:nvSpPr>
        <dsp:cNvPr id="0" name=""/>
        <dsp:cNvSpPr/>
      </dsp:nvSpPr>
      <dsp:spPr>
        <a:xfrm>
          <a:off x="5271335" y="2094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Luiz G. Jr</a:t>
          </a:r>
        </a:p>
      </dsp:txBody>
      <dsp:txXfrm>
        <a:off x="5271335" y="2094"/>
        <a:ext cx="1352159" cy="412243"/>
      </dsp:txXfrm>
    </dsp:sp>
    <dsp:sp modelId="{C7A18E17-B670-49B6-8E17-F30287DA8B95}">
      <dsp:nvSpPr>
        <dsp:cNvPr id="0" name=""/>
        <dsp:cNvSpPr/>
      </dsp:nvSpPr>
      <dsp:spPr>
        <a:xfrm>
          <a:off x="3648744" y="517399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Vice-Presidente</a:t>
          </a:r>
        </a:p>
      </dsp:txBody>
      <dsp:txXfrm>
        <a:off x="3648744" y="517399"/>
        <a:ext cx="1352159" cy="412243"/>
      </dsp:txXfrm>
    </dsp:sp>
    <dsp:sp modelId="{1BB5ADFF-37EA-4C33-BA79-020456370EC3}">
      <dsp:nvSpPr>
        <dsp:cNvPr id="0" name=""/>
        <dsp:cNvSpPr/>
      </dsp:nvSpPr>
      <dsp:spPr>
        <a:xfrm>
          <a:off x="5271335" y="517399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Altair Rodrigues</a:t>
          </a:r>
        </a:p>
      </dsp:txBody>
      <dsp:txXfrm>
        <a:off x="5271335" y="517399"/>
        <a:ext cx="1352159" cy="412243"/>
      </dsp:txXfrm>
    </dsp:sp>
    <dsp:sp modelId="{8BE64037-7B21-476A-92B1-0B7D6EBD9787}">
      <dsp:nvSpPr>
        <dsp:cNvPr id="0" name=""/>
        <dsp:cNvSpPr/>
      </dsp:nvSpPr>
      <dsp:spPr>
        <a:xfrm>
          <a:off x="3648744" y="1032703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Primeiro Secretario</a:t>
          </a:r>
        </a:p>
      </dsp:txBody>
      <dsp:txXfrm>
        <a:off x="3648744" y="1032703"/>
        <a:ext cx="1352159" cy="412243"/>
      </dsp:txXfrm>
    </dsp:sp>
    <dsp:sp modelId="{DEA19213-8710-4280-A88A-F118D4F80F41}">
      <dsp:nvSpPr>
        <dsp:cNvPr id="0" name=""/>
        <dsp:cNvSpPr/>
      </dsp:nvSpPr>
      <dsp:spPr>
        <a:xfrm>
          <a:off x="5271335" y="1032703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Angelo Nicolini</a:t>
          </a:r>
        </a:p>
      </dsp:txBody>
      <dsp:txXfrm>
        <a:off x="5271335" y="1032703"/>
        <a:ext cx="1352159" cy="412243"/>
      </dsp:txXfrm>
    </dsp:sp>
    <dsp:sp modelId="{919CB678-4CBF-4B2C-8809-892CF460F246}">
      <dsp:nvSpPr>
        <dsp:cNvPr id="0" name=""/>
        <dsp:cNvSpPr/>
      </dsp:nvSpPr>
      <dsp:spPr>
        <a:xfrm>
          <a:off x="3648744" y="1548008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Segundo Secretário</a:t>
          </a:r>
        </a:p>
      </dsp:txBody>
      <dsp:txXfrm>
        <a:off x="3648744" y="1548008"/>
        <a:ext cx="1352159" cy="412243"/>
      </dsp:txXfrm>
    </dsp:sp>
    <dsp:sp modelId="{4A49B074-86AD-4431-8BE2-4C42F70C2064}">
      <dsp:nvSpPr>
        <dsp:cNvPr id="0" name=""/>
        <dsp:cNvSpPr/>
      </dsp:nvSpPr>
      <dsp:spPr>
        <a:xfrm>
          <a:off x="5271335" y="1548008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Leonardo Cumin Carignano</a:t>
          </a:r>
        </a:p>
      </dsp:txBody>
      <dsp:txXfrm>
        <a:off x="5271335" y="1548008"/>
        <a:ext cx="1352159" cy="412243"/>
      </dsp:txXfrm>
    </dsp:sp>
    <dsp:sp modelId="{D91DEEBD-5C5A-4F79-9BDC-EE1673386DF7}">
      <dsp:nvSpPr>
        <dsp:cNvPr id="0" name=""/>
        <dsp:cNvSpPr/>
      </dsp:nvSpPr>
      <dsp:spPr>
        <a:xfrm>
          <a:off x="3648744" y="2063313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Primeiro Tesoureiro</a:t>
          </a:r>
        </a:p>
      </dsp:txBody>
      <dsp:txXfrm>
        <a:off x="3648744" y="2063313"/>
        <a:ext cx="1352159" cy="412243"/>
      </dsp:txXfrm>
    </dsp:sp>
    <dsp:sp modelId="{22D777A7-11D6-44BE-A586-530A6C65D9BE}">
      <dsp:nvSpPr>
        <dsp:cNvPr id="0" name=""/>
        <dsp:cNvSpPr/>
      </dsp:nvSpPr>
      <dsp:spPr>
        <a:xfrm>
          <a:off x="5271335" y="2063313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Marilza Clea do Nascimento</a:t>
          </a:r>
        </a:p>
      </dsp:txBody>
      <dsp:txXfrm>
        <a:off x="5271335" y="2063313"/>
        <a:ext cx="1352159" cy="412243"/>
      </dsp:txXfrm>
    </dsp:sp>
    <dsp:sp modelId="{0DB7BE0F-9A35-488F-A465-D130C3EC5EF9}">
      <dsp:nvSpPr>
        <dsp:cNvPr id="0" name=""/>
        <dsp:cNvSpPr/>
      </dsp:nvSpPr>
      <dsp:spPr>
        <a:xfrm>
          <a:off x="3648744" y="2578617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Segundo Tesoureiro</a:t>
          </a:r>
        </a:p>
      </dsp:txBody>
      <dsp:txXfrm>
        <a:off x="3648744" y="2578617"/>
        <a:ext cx="1352159" cy="412243"/>
      </dsp:txXfrm>
    </dsp:sp>
    <dsp:sp modelId="{0E3BE665-F10D-4EE6-8D65-411D8ACDC5D8}">
      <dsp:nvSpPr>
        <dsp:cNvPr id="0" name=""/>
        <dsp:cNvSpPr/>
      </dsp:nvSpPr>
      <dsp:spPr>
        <a:xfrm>
          <a:off x="5271335" y="2578617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Estênio Honorato</a:t>
          </a:r>
        </a:p>
      </dsp:txBody>
      <dsp:txXfrm>
        <a:off x="5271335" y="2578617"/>
        <a:ext cx="1352159" cy="412243"/>
      </dsp:txXfrm>
    </dsp:sp>
    <dsp:sp modelId="{348E413C-0795-473A-A16A-B527894E4709}">
      <dsp:nvSpPr>
        <dsp:cNvPr id="0" name=""/>
        <dsp:cNvSpPr/>
      </dsp:nvSpPr>
      <dsp:spPr>
        <a:xfrm>
          <a:off x="3648744" y="3093922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Diretor Administrativo</a:t>
          </a:r>
        </a:p>
      </dsp:txBody>
      <dsp:txXfrm>
        <a:off x="3648744" y="3093922"/>
        <a:ext cx="1352159" cy="412243"/>
      </dsp:txXfrm>
    </dsp:sp>
    <dsp:sp modelId="{0B067187-E8EC-4DA2-A577-9515CC8533EA}">
      <dsp:nvSpPr>
        <dsp:cNvPr id="0" name=""/>
        <dsp:cNvSpPr/>
      </dsp:nvSpPr>
      <dsp:spPr>
        <a:xfrm>
          <a:off x="5271335" y="3093922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Célio Aparecido</a:t>
          </a:r>
        </a:p>
      </dsp:txBody>
      <dsp:txXfrm>
        <a:off x="5271335" y="3093922"/>
        <a:ext cx="1352159" cy="412243"/>
      </dsp:txXfrm>
    </dsp:sp>
    <dsp:sp modelId="{94954182-FEBB-40A1-8069-85BE653A1476}">
      <dsp:nvSpPr>
        <dsp:cNvPr id="0" name=""/>
        <dsp:cNvSpPr/>
      </dsp:nvSpPr>
      <dsp:spPr>
        <a:xfrm>
          <a:off x="3648744" y="3609227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Diretor de Comunicação</a:t>
          </a:r>
        </a:p>
      </dsp:txBody>
      <dsp:txXfrm>
        <a:off x="3648744" y="3609227"/>
        <a:ext cx="1352159" cy="412243"/>
      </dsp:txXfrm>
    </dsp:sp>
    <dsp:sp modelId="{A032BD7F-6D41-40C1-85F8-3EDD4E3FFD4A}">
      <dsp:nvSpPr>
        <dsp:cNvPr id="0" name=""/>
        <dsp:cNvSpPr/>
      </dsp:nvSpPr>
      <dsp:spPr>
        <a:xfrm>
          <a:off x="5271335" y="3609227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Jackson Breda</a:t>
          </a:r>
        </a:p>
      </dsp:txBody>
      <dsp:txXfrm>
        <a:off x="5271335" y="3609227"/>
        <a:ext cx="1352159" cy="412243"/>
      </dsp:txXfrm>
    </dsp:sp>
    <dsp:sp modelId="{8AB174F7-7FD0-4192-AC34-E55B72106217}">
      <dsp:nvSpPr>
        <dsp:cNvPr id="0" name=""/>
        <dsp:cNvSpPr/>
      </dsp:nvSpPr>
      <dsp:spPr>
        <a:xfrm>
          <a:off x="3648744" y="4124531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Diretor de Promoção</a:t>
          </a:r>
        </a:p>
      </dsp:txBody>
      <dsp:txXfrm>
        <a:off x="3648744" y="4124531"/>
        <a:ext cx="1352159" cy="412243"/>
      </dsp:txXfrm>
    </dsp:sp>
    <dsp:sp modelId="{E7E88258-3BD4-4571-B22E-491CD2CB3747}">
      <dsp:nvSpPr>
        <dsp:cNvPr id="0" name=""/>
        <dsp:cNvSpPr/>
      </dsp:nvSpPr>
      <dsp:spPr>
        <a:xfrm>
          <a:off x="5271335" y="4124531"/>
          <a:ext cx="1352159" cy="412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kern="1200" dirty="0"/>
            <a:t>Roberto de Lima</a:t>
          </a:r>
        </a:p>
      </dsp:txBody>
      <dsp:txXfrm>
        <a:off x="5271335" y="4124531"/>
        <a:ext cx="1352159" cy="4122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FD1A5E-8879-49B6-9400-7ABC676F609C}">
      <dsp:nvSpPr>
        <dsp:cNvPr id="0" name=""/>
        <dsp:cNvSpPr/>
      </dsp:nvSpPr>
      <dsp:spPr>
        <a:xfrm>
          <a:off x="51" y="3222"/>
          <a:ext cx="10515497" cy="14213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100" kern="1200" dirty="0"/>
            <a:t>Conselho Fiscal</a:t>
          </a:r>
        </a:p>
      </dsp:txBody>
      <dsp:txXfrm>
        <a:off x="41681" y="44852"/>
        <a:ext cx="10432237" cy="1338105"/>
      </dsp:txXfrm>
    </dsp:sp>
    <dsp:sp modelId="{FCA3AF68-BE60-4867-9819-BAAC5ED077FF}">
      <dsp:nvSpPr>
        <dsp:cNvPr id="0" name=""/>
        <dsp:cNvSpPr/>
      </dsp:nvSpPr>
      <dsp:spPr>
        <a:xfrm>
          <a:off x="51" y="1778832"/>
          <a:ext cx="1637927" cy="26905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1º Membro Efetivo</a:t>
          </a:r>
        </a:p>
      </dsp:txBody>
      <dsp:txXfrm>
        <a:off x="48024" y="1826805"/>
        <a:ext cx="1541981" cy="2594607"/>
      </dsp:txXfrm>
    </dsp:sp>
    <dsp:sp modelId="{EDB0C2A6-51E1-4754-A039-136662A1F338}">
      <dsp:nvSpPr>
        <dsp:cNvPr id="0" name=""/>
        <dsp:cNvSpPr/>
      </dsp:nvSpPr>
      <dsp:spPr>
        <a:xfrm>
          <a:off x="1775565" y="1778832"/>
          <a:ext cx="1637927" cy="26905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2º Membro Efetivo</a:t>
          </a:r>
        </a:p>
      </dsp:txBody>
      <dsp:txXfrm>
        <a:off x="1823538" y="1826805"/>
        <a:ext cx="1541981" cy="2594607"/>
      </dsp:txXfrm>
    </dsp:sp>
    <dsp:sp modelId="{7947AC6F-EA69-4E14-9CD4-C27AFA750B93}">
      <dsp:nvSpPr>
        <dsp:cNvPr id="0" name=""/>
        <dsp:cNvSpPr/>
      </dsp:nvSpPr>
      <dsp:spPr>
        <a:xfrm>
          <a:off x="3551079" y="1778832"/>
          <a:ext cx="1637927" cy="26905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3º Membro Efetivo</a:t>
          </a:r>
        </a:p>
      </dsp:txBody>
      <dsp:txXfrm>
        <a:off x="3599052" y="1826805"/>
        <a:ext cx="1541981" cy="2594607"/>
      </dsp:txXfrm>
    </dsp:sp>
    <dsp:sp modelId="{B65AD99D-ACEF-4A6B-B4FF-10DCBAD76366}">
      <dsp:nvSpPr>
        <dsp:cNvPr id="0" name=""/>
        <dsp:cNvSpPr/>
      </dsp:nvSpPr>
      <dsp:spPr>
        <a:xfrm>
          <a:off x="5326592" y="1778832"/>
          <a:ext cx="1637927" cy="26905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1º Membro Suplente</a:t>
          </a:r>
        </a:p>
      </dsp:txBody>
      <dsp:txXfrm>
        <a:off x="5374565" y="1826805"/>
        <a:ext cx="1541981" cy="2594607"/>
      </dsp:txXfrm>
    </dsp:sp>
    <dsp:sp modelId="{D0C84A45-0DD2-41CB-9D36-B8B412BA583C}">
      <dsp:nvSpPr>
        <dsp:cNvPr id="0" name=""/>
        <dsp:cNvSpPr/>
      </dsp:nvSpPr>
      <dsp:spPr>
        <a:xfrm>
          <a:off x="7102106" y="1778832"/>
          <a:ext cx="1637927" cy="26905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2º Membro Suplente</a:t>
          </a:r>
        </a:p>
      </dsp:txBody>
      <dsp:txXfrm>
        <a:off x="7150079" y="1826805"/>
        <a:ext cx="1541981" cy="2594607"/>
      </dsp:txXfrm>
    </dsp:sp>
    <dsp:sp modelId="{821F61C3-22F5-4D3A-BB78-B6D1D611749C}">
      <dsp:nvSpPr>
        <dsp:cNvPr id="0" name=""/>
        <dsp:cNvSpPr/>
      </dsp:nvSpPr>
      <dsp:spPr>
        <a:xfrm>
          <a:off x="8877620" y="1778832"/>
          <a:ext cx="1637927" cy="269055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3º Membro Suplente</a:t>
          </a:r>
        </a:p>
      </dsp:txBody>
      <dsp:txXfrm>
        <a:off x="8925593" y="1826805"/>
        <a:ext cx="1541981" cy="259460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123C74-2B6D-47FA-AA2A-79F1D987768D}">
      <dsp:nvSpPr>
        <dsp:cNvPr id="0" name=""/>
        <dsp:cNvSpPr/>
      </dsp:nvSpPr>
      <dsp:spPr>
        <a:xfrm>
          <a:off x="4556931" y="1114164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Conselho Fiscal</a:t>
          </a:r>
        </a:p>
      </dsp:txBody>
      <dsp:txXfrm>
        <a:off x="4584301" y="1141534"/>
        <a:ext cx="1346997" cy="879751"/>
      </dsp:txXfrm>
    </dsp:sp>
    <dsp:sp modelId="{9547E796-0112-42CB-8DC5-A5E5536D1039}">
      <dsp:nvSpPr>
        <dsp:cNvPr id="0" name=""/>
        <dsp:cNvSpPr/>
      </dsp:nvSpPr>
      <dsp:spPr>
        <a:xfrm>
          <a:off x="702152" y="2048656"/>
          <a:ext cx="4555647" cy="373796"/>
        </a:xfrm>
        <a:custGeom>
          <a:avLst/>
          <a:gdLst/>
          <a:ahLst/>
          <a:cxnLst/>
          <a:rect l="0" t="0" r="0" b="0"/>
          <a:pathLst>
            <a:path>
              <a:moveTo>
                <a:pt x="4555647" y="0"/>
              </a:moveTo>
              <a:lnTo>
                <a:pt x="4555647" y="186898"/>
              </a:lnTo>
              <a:lnTo>
                <a:pt x="0" y="186898"/>
              </a:lnTo>
              <a:lnTo>
                <a:pt x="0" y="37379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F6DD90-9845-4F0F-83DA-D5F41090107D}">
      <dsp:nvSpPr>
        <dsp:cNvPr id="0" name=""/>
        <dsp:cNvSpPr/>
      </dsp:nvSpPr>
      <dsp:spPr>
        <a:xfrm>
          <a:off x="1283" y="2422453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1º Membro Efetivo</a:t>
          </a:r>
        </a:p>
      </dsp:txBody>
      <dsp:txXfrm>
        <a:off x="28653" y="2449823"/>
        <a:ext cx="1346997" cy="879751"/>
      </dsp:txXfrm>
    </dsp:sp>
    <dsp:sp modelId="{83BBA6F7-C746-45C1-A6F0-67DFB561B52A}">
      <dsp:nvSpPr>
        <dsp:cNvPr id="0" name=""/>
        <dsp:cNvSpPr/>
      </dsp:nvSpPr>
      <dsp:spPr>
        <a:xfrm>
          <a:off x="656432" y="3356944"/>
          <a:ext cx="91440" cy="3737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79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B56BB1-A8B7-4A4C-B41E-E005CA47956D}">
      <dsp:nvSpPr>
        <dsp:cNvPr id="0" name=""/>
        <dsp:cNvSpPr/>
      </dsp:nvSpPr>
      <dsp:spPr>
        <a:xfrm>
          <a:off x="1283" y="3730741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Gustavo Bizinelli</a:t>
          </a:r>
        </a:p>
      </dsp:txBody>
      <dsp:txXfrm>
        <a:off x="28653" y="3758111"/>
        <a:ext cx="1346997" cy="879751"/>
      </dsp:txXfrm>
    </dsp:sp>
    <dsp:sp modelId="{855CFAEE-D3FE-4132-81FB-92A46ACFCCE3}">
      <dsp:nvSpPr>
        <dsp:cNvPr id="0" name=""/>
        <dsp:cNvSpPr/>
      </dsp:nvSpPr>
      <dsp:spPr>
        <a:xfrm>
          <a:off x="2524411" y="2048656"/>
          <a:ext cx="2733388" cy="373796"/>
        </a:xfrm>
        <a:custGeom>
          <a:avLst/>
          <a:gdLst/>
          <a:ahLst/>
          <a:cxnLst/>
          <a:rect l="0" t="0" r="0" b="0"/>
          <a:pathLst>
            <a:path>
              <a:moveTo>
                <a:pt x="2733388" y="0"/>
              </a:moveTo>
              <a:lnTo>
                <a:pt x="2733388" y="186898"/>
              </a:lnTo>
              <a:lnTo>
                <a:pt x="0" y="186898"/>
              </a:lnTo>
              <a:lnTo>
                <a:pt x="0" y="37379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003515-827F-4CB7-91FD-63C4CB1B8B2C}">
      <dsp:nvSpPr>
        <dsp:cNvPr id="0" name=""/>
        <dsp:cNvSpPr/>
      </dsp:nvSpPr>
      <dsp:spPr>
        <a:xfrm>
          <a:off x="1823542" y="2422453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2º Membro Efetivo</a:t>
          </a:r>
        </a:p>
      </dsp:txBody>
      <dsp:txXfrm>
        <a:off x="1850912" y="2449823"/>
        <a:ext cx="1346997" cy="879751"/>
      </dsp:txXfrm>
    </dsp:sp>
    <dsp:sp modelId="{4E648766-CD0B-4CD4-9838-EBEC573B93AD}">
      <dsp:nvSpPr>
        <dsp:cNvPr id="0" name=""/>
        <dsp:cNvSpPr/>
      </dsp:nvSpPr>
      <dsp:spPr>
        <a:xfrm>
          <a:off x="2478691" y="3356944"/>
          <a:ext cx="91440" cy="3737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79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6D84A6-F104-41A6-862A-48F9AE003A55}">
      <dsp:nvSpPr>
        <dsp:cNvPr id="0" name=""/>
        <dsp:cNvSpPr/>
      </dsp:nvSpPr>
      <dsp:spPr>
        <a:xfrm>
          <a:off x="1823542" y="3730741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Romildo José Carignano</a:t>
          </a:r>
        </a:p>
      </dsp:txBody>
      <dsp:txXfrm>
        <a:off x="1850912" y="3758111"/>
        <a:ext cx="1346997" cy="879751"/>
      </dsp:txXfrm>
    </dsp:sp>
    <dsp:sp modelId="{30126C8A-B689-40AE-AAB9-9894219B0224}">
      <dsp:nvSpPr>
        <dsp:cNvPr id="0" name=""/>
        <dsp:cNvSpPr/>
      </dsp:nvSpPr>
      <dsp:spPr>
        <a:xfrm>
          <a:off x="4346670" y="2048656"/>
          <a:ext cx="911129" cy="373796"/>
        </a:xfrm>
        <a:custGeom>
          <a:avLst/>
          <a:gdLst/>
          <a:ahLst/>
          <a:cxnLst/>
          <a:rect l="0" t="0" r="0" b="0"/>
          <a:pathLst>
            <a:path>
              <a:moveTo>
                <a:pt x="911129" y="0"/>
              </a:moveTo>
              <a:lnTo>
                <a:pt x="911129" y="186898"/>
              </a:lnTo>
              <a:lnTo>
                <a:pt x="0" y="186898"/>
              </a:lnTo>
              <a:lnTo>
                <a:pt x="0" y="37379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0FD80-1746-4A9F-9FF1-BDA1FF0F0FCC}">
      <dsp:nvSpPr>
        <dsp:cNvPr id="0" name=""/>
        <dsp:cNvSpPr/>
      </dsp:nvSpPr>
      <dsp:spPr>
        <a:xfrm>
          <a:off x="3645801" y="2422453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3º Membro Efetivo</a:t>
          </a:r>
        </a:p>
      </dsp:txBody>
      <dsp:txXfrm>
        <a:off x="3673171" y="2449823"/>
        <a:ext cx="1346997" cy="879751"/>
      </dsp:txXfrm>
    </dsp:sp>
    <dsp:sp modelId="{4B34C8E8-BF3B-4A59-BCAD-372525E60DCF}">
      <dsp:nvSpPr>
        <dsp:cNvPr id="0" name=""/>
        <dsp:cNvSpPr/>
      </dsp:nvSpPr>
      <dsp:spPr>
        <a:xfrm>
          <a:off x="4300950" y="3356944"/>
          <a:ext cx="91440" cy="3737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79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3D0C0A-4FBE-4A71-AA26-FA36A8C61C38}">
      <dsp:nvSpPr>
        <dsp:cNvPr id="0" name=""/>
        <dsp:cNvSpPr/>
      </dsp:nvSpPr>
      <dsp:spPr>
        <a:xfrm>
          <a:off x="3645801" y="3730741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José Almir Formigoni</a:t>
          </a:r>
        </a:p>
      </dsp:txBody>
      <dsp:txXfrm>
        <a:off x="3673171" y="3758111"/>
        <a:ext cx="1346997" cy="879751"/>
      </dsp:txXfrm>
    </dsp:sp>
    <dsp:sp modelId="{C1D3E2A1-3ADB-4ED6-B09E-3D06E670F870}">
      <dsp:nvSpPr>
        <dsp:cNvPr id="0" name=""/>
        <dsp:cNvSpPr/>
      </dsp:nvSpPr>
      <dsp:spPr>
        <a:xfrm>
          <a:off x="5257800" y="2048656"/>
          <a:ext cx="911129" cy="373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98"/>
              </a:lnTo>
              <a:lnTo>
                <a:pt x="911129" y="186898"/>
              </a:lnTo>
              <a:lnTo>
                <a:pt x="911129" y="37379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6B03B5-C37C-49D3-B3B1-4B3573741357}">
      <dsp:nvSpPr>
        <dsp:cNvPr id="0" name=""/>
        <dsp:cNvSpPr/>
      </dsp:nvSpPr>
      <dsp:spPr>
        <a:xfrm>
          <a:off x="5468060" y="2422453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1º Membro Suplente</a:t>
          </a:r>
        </a:p>
      </dsp:txBody>
      <dsp:txXfrm>
        <a:off x="5495430" y="2449823"/>
        <a:ext cx="1346997" cy="879751"/>
      </dsp:txXfrm>
    </dsp:sp>
    <dsp:sp modelId="{D98A2D1F-D015-465A-8D58-E7660976986B}">
      <dsp:nvSpPr>
        <dsp:cNvPr id="0" name=""/>
        <dsp:cNvSpPr/>
      </dsp:nvSpPr>
      <dsp:spPr>
        <a:xfrm>
          <a:off x="6123209" y="3356944"/>
          <a:ext cx="91440" cy="3737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79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24F944-18A1-4294-AEE5-BD6743F196BF}">
      <dsp:nvSpPr>
        <dsp:cNvPr id="0" name=""/>
        <dsp:cNvSpPr/>
      </dsp:nvSpPr>
      <dsp:spPr>
        <a:xfrm>
          <a:off x="5468060" y="3730741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Sibele Regina</a:t>
          </a:r>
        </a:p>
      </dsp:txBody>
      <dsp:txXfrm>
        <a:off x="5495430" y="3758111"/>
        <a:ext cx="1346997" cy="879751"/>
      </dsp:txXfrm>
    </dsp:sp>
    <dsp:sp modelId="{12041914-0741-48C7-A11A-B6A161E9A083}">
      <dsp:nvSpPr>
        <dsp:cNvPr id="0" name=""/>
        <dsp:cNvSpPr/>
      </dsp:nvSpPr>
      <dsp:spPr>
        <a:xfrm>
          <a:off x="5257800" y="2048656"/>
          <a:ext cx="2733388" cy="373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98"/>
              </a:lnTo>
              <a:lnTo>
                <a:pt x="2733388" y="186898"/>
              </a:lnTo>
              <a:lnTo>
                <a:pt x="2733388" y="37379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B7B98D-9CC0-408C-96C3-3475297F73A5}">
      <dsp:nvSpPr>
        <dsp:cNvPr id="0" name=""/>
        <dsp:cNvSpPr/>
      </dsp:nvSpPr>
      <dsp:spPr>
        <a:xfrm>
          <a:off x="7290319" y="2422453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2º Membro Suplente</a:t>
          </a:r>
        </a:p>
      </dsp:txBody>
      <dsp:txXfrm>
        <a:off x="7317689" y="2449823"/>
        <a:ext cx="1346997" cy="879751"/>
      </dsp:txXfrm>
    </dsp:sp>
    <dsp:sp modelId="{2DECA2A6-1B37-4F07-9F77-6ABF3DBFB231}">
      <dsp:nvSpPr>
        <dsp:cNvPr id="0" name=""/>
        <dsp:cNvSpPr/>
      </dsp:nvSpPr>
      <dsp:spPr>
        <a:xfrm>
          <a:off x="7945468" y="3356944"/>
          <a:ext cx="91440" cy="3737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79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68128-D266-4A54-9BE4-CF234F8DE553}">
      <dsp:nvSpPr>
        <dsp:cNvPr id="0" name=""/>
        <dsp:cNvSpPr/>
      </dsp:nvSpPr>
      <dsp:spPr>
        <a:xfrm>
          <a:off x="7290319" y="3730741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Oswaldo Monteiro</a:t>
          </a:r>
        </a:p>
      </dsp:txBody>
      <dsp:txXfrm>
        <a:off x="7317689" y="3758111"/>
        <a:ext cx="1346997" cy="879751"/>
      </dsp:txXfrm>
    </dsp:sp>
    <dsp:sp modelId="{578057CA-4C09-464D-AA02-CA5016175407}">
      <dsp:nvSpPr>
        <dsp:cNvPr id="0" name=""/>
        <dsp:cNvSpPr/>
      </dsp:nvSpPr>
      <dsp:spPr>
        <a:xfrm>
          <a:off x="5257800" y="2048656"/>
          <a:ext cx="4555647" cy="373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898"/>
              </a:lnTo>
              <a:lnTo>
                <a:pt x="4555647" y="186898"/>
              </a:lnTo>
              <a:lnTo>
                <a:pt x="4555647" y="37379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AAF174-4ADB-4D9B-A5C6-50759253EB44}">
      <dsp:nvSpPr>
        <dsp:cNvPr id="0" name=""/>
        <dsp:cNvSpPr/>
      </dsp:nvSpPr>
      <dsp:spPr>
        <a:xfrm>
          <a:off x="9112578" y="2422453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3º Membro Suplente</a:t>
          </a:r>
        </a:p>
      </dsp:txBody>
      <dsp:txXfrm>
        <a:off x="9139948" y="2449823"/>
        <a:ext cx="1346997" cy="879751"/>
      </dsp:txXfrm>
    </dsp:sp>
    <dsp:sp modelId="{ED7D9703-DFB4-495F-AAAF-EA1FAF6CDBA5}">
      <dsp:nvSpPr>
        <dsp:cNvPr id="0" name=""/>
        <dsp:cNvSpPr/>
      </dsp:nvSpPr>
      <dsp:spPr>
        <a:xfrm>
          <a:off x="9767727" y="3356944"/>
          <a:ext cx="91440" cy="3737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379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14B1BC-4D84-4313-B0B0-442274F799D8}">
      <dsp:nvSpPr>
        <dsp:cNvPr id="0" name=""/>
        <dsp:cNvSpPr/>
      </dsp:nvSpPr>
      <dsp:spPr>
        <a:xfrm>
          <a:off x="9112578" y="3730741"/>
          <a:ext cx="1401737" cy="93449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Juliano Gaspar</a:t>
          </a:r>
        </a:p>
      </dsp:txBody>
      <dsp:txXfrm>
        <a:off x="9139948" y="3758111"/>
        <a:ext cx="1346997" cy="879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538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4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968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5099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9312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4019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5034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218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603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497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546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22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582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160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424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7850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14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A14DC-0968-4D24-BA19-28CB976C4D4D}" type="datetimeFigureOut">
              <a:rPr lang="pt-BR" smtClean="0"/>
              <a:t>04/07/2024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0451A-C7E7-4218-987D-E40C34FC79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777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10EF17-6903-4B6F-84A0-2D675C2DD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37007"/>
            <a:ext cx="10668000" cy="2561742"/>
          </a:xfrm>
        </p:spPr>
        <p:txBody>
          <a:bodyPr>
            <a:normAutofit fontScale="90000"/>
          </a:bodyPr>
          <a:lstStyle/>
          <a:p>
            <a:r>
              <a:rPr lang="pt-BR" b="1" u="sng" dirty="0"/>
              <a:t>Associação Comunitária de São Braz </a:t>
            </a:r>
            <a:br>
              <a:rPr lang="pt-BR" b="1" u="sng" dirty="0"/>
            </a:br>
            <a:br>
              <a:rPr lang="pt-BR" b="1" u="sng" dirty="0"/>
            </a:br>
            <a:r>
              <a:rPr lang="pt-BR" dirty="0"/>
              <a:t>C.N.P.J. 00 066 077/0001-64</a:t>
            </a:r>
            <a:br>
              <a:rPr lang="pt-BR" dirty="0"/>
            </a:br>
            <a:br>
              <a:rPr lang="pt-BR" b="1" u="sng" dirty="0"/>
            </a:br>
            <a:r>
              <a:rPr lang="pt-BR" sz="4000" i="1" dirty="0"/>
              <a:t>Mantenedora da Creche Jesus Criança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A5668F-ECA5-47D1-9A3E-6C6B48B217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4160"/>
            <a:ext cx="9641840" cy="1915159"/>
          </a:xfrm>
        </p:spPr>
        <p:txBody>
          <a:bodyPr>
            <a:normAutofit/>
          </a:bodyPr>
          <a:lstStyle/>
          <a:p>
            <a:r>
              <a:rPr lang="pt-BR" dirty="0"/>
              <a:t>ENTIDADE DE UTILIDADE PÚBLICA ESTADUAL11 586 DE 29/10/1996 </a:t>
            </a:r>
          </a:p>
          <a:p>
            <a:r>
              <a:rPr lang="pt-BR" dirty="0"/>
              <a:t>ENTIDADE DE UTILIDADE PÚBLICA FEDERAL 08000.015767/2000-53 DE 10/01/2001</a:t>
            </a:r>
          </a:p>
        </p:txBody>
      </p:sp>
    </p:spTree>
    <p:extLst>
      <p:ext uri="{BB962C8B-B14F-4D97-AF65-F5344CB8AC3E}">
        <p14:creationId xmlns:p14="http://schemas.microsoft.com/office/powerpoint/2010/main" val="168378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EA5387D-64D8-4D6C-B109-FF4E81DF6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319FFD2-07B5-4029-BFB3-26FCFCC2F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19ED8AE-CD36-445F-AEC0-163CC9AE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458" y="1457867"/>
            <a:ext cx="9044354" cy="1293028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Estrutura Estatutária atual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8B2555F2-8063-42A0-A6E5-2C69417B7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826676"/>
              </p:ext>
            </p:extLst>
          </p:nvPr>
        </p:nvGraphicFramePr>
        <p:xfrm>
          <a:off x="685800" y="2469034"/>
          <a:ext cx="10820400" cy="4024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id="{0EE5C151-1E6D-417B-973B-E2D961B3612D}"/>
              </a:ext>
            </a:extLst>
          </p:cNvPr>
          <p:cNvSpPr/>
          <p:nvPr/>
        </p:nvSpPr>
        <p:spPr>
          <a:xfrm>
            <a:off x="1382209" y="272429"/>
            <a:ext cx="942758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Associação Comunitária São Braz</a:t>
            </a:r>
          </a:p>
          <a:p>
            <a:pPr algn="ctr"/>
            <a:r>
              <a:rPr lang="pt-BR" sz="20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Mantenedora – Creche Jesus Criança</a:t>
            </a:r>
          </a:p>
        </p:txBody>
      </p:sp>
    </p:spTree>
    <p:extLst>
      <p:ext uri="{BB962C8B-B14F-4D97-AF65-F5344CB8AC3E}">
        <p14:creationId xmlns:p14="http://schemas.microsoft.com/office/powerpoint/2010/main" val="263144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8">
            <a:extLst>
              <a:ext uri="{FF2B5EF4-FFF2-40B4-BE49-F238E27FC236}">
                <a16:creationId xmlns:a16="http://schemas.microsoft.com/office/drawing/2014/main" id="{1EA5387D-64D8-4D6C-B109-FF4E81DF6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319FFD2-07B5-4029-BFB3-26FCFCC2F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8B2555F2-8063-42A0-A6E5-2C69417B7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195753"/>
              </p:ext>
            </p:extLst>
          </p:nvPr>
        </p:nvGraphicFramePr>
        <p:xfrm>
          <a:off x="685800" y="2194560"/>
          <a:ext cx="10820400" cy="4024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CD007FB3-4316-4CC7-B895-B4A61A5787F4}"/>
              </a:ext>
            </a:extLst>
          </p:cNvPr>
          <p:cNvSpPr/>
          <p:nvPr/>
        </p:nvSpPr>
        <p:spPr>
          <a:xfrm>
            <a:off x="1382209" y="272429"/>
            <a:ext cx="942758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Associação Comunitária São Braz</a:t>
            </a:r>
          </a:p>
          <a:p>
            <a:pPr algn="ctr"/>
            <a:r>
              <a:rPr lang="pt-BR" sz="20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Mantenedora – Creche Jesus Criança</a:t>
            </a:r>
          </a:p>
        </p:txBody>
      </p:sp>
    </p:spTree>
    <p:extLst>
      <p:ext uri="{BB962C8B-B14F-4D97-AF65-F5344CB8AC3E}">
        <p14:creationId xmlns:p14="http://schemas.microsoft.com/office/powerpoint/2010/main" val="620764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8B2555F2-8063-42A0-A6E5-2C69417B7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90173"/>
              </p:ext>
            </p:extLst>
          </p:nvPr>
        </p:nvGraphicFramePr>
        <p:xfrm>
          <a:off x="2452381" y="1921564"/>
          <a:ext cx="9589564" cy="4538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id="{C96F04A4-EDBB-4940-8259-2495FA538661}"/>
              </a:ext>
            </a:extLst>
          </p:cNvPr>
          <p:cNvSpPr/>
          <p:nvPr/>
        </p:nvSpPr>
        <p:spPr>
          <a:xfrm>
            <a:off x="1382209" y="272429"/>
            <a:ext cx="942758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Associação Comunitária São Braz</a:t>
            </a:r>
          </a:p>
          <a:p>
            <a:pPr algn="ctr"/>
            <a:r>
              <a:rPr lang="pt-BR" sz="20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Mantenedora – Creche Jesus Criança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9DED12A-E3F4-B44B-7D9F-A1AB5AB07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719" y="2977292"/>
            <a:ext cx="3540759" cy="134070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/>
              <a:t>Biênio Mar/23 a Mar/25</a:t>
            </a:r>
          </a:p>
        </p:txBody>
      </p:sp>
    </p:spTree>
    <p:extLst>
      <p:ext uri="{BB962C8B-B14F-4D97-AF65-F5344CB8AC3E}">
        <p14:creationId xmlns:p14="http://schemas.microsoft.com/office/powerpoint/2010/main" val="2899255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8B2555F2-8063-42A0-A6E5-2C69417B7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381169"/>
              </p:ext>
            </p:extLst>
          </p:nvPr>
        </p:nvGraphicFramePr>
        <p:xfrm>
          <a:off x="838200" y="2112963"/>
          <a:ext cx="10515600" cy="4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id="{672CA02E-61F6-49F3-80E7-FE26A9C36227}"/>
              </a:ext>
            </a:extLst>
          </p:cNvPr>
          <p:cNvSpPr/>
          <p:nvPr/>
        </p:nvSpPr>
        <p:spPr>
          <a:xfrm>
            <a:off x="1382209" y="272429"/>
            <a:ext cx="942758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Associação Comunitária São Braz</a:t>
            </a:r>
          </a:p>
          <a:p>
            <a:pPr algn="ctr"/>
            <a:r>
              <a:rPr lang="pt-BR" sz="20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Mantenedora – Creche Jesus Criança</a:t>
            </a:r>
          </a:p>
        </p:txBody>
      </p:sp>
    </p:spTree>
    <p:extLst>
      <p:ext uri="{BB962C8B-B14F-4D97-AF65-F5344CB8AC3E}">
        <p14:creationId xmlns:p14="http://schemas.microsoft.com/office/powerpoint/2010/main" val="463581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8B2555F2-8063-42A0-A6E5-2C69417B71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942162"/>
              </p:ext>
            </p:extLst>
          </p:nvPr>
        </p:nvGraphicFramePr>
        <p:xfrm>
          <a:off x="838200" y="397565"/>
          <a:ext cx="10515600" cy="57793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id="{647F716E-060D-4216-A5DF-36451D0718B4}"/>
              </a:ext>
            </a:extLst>
          </p:cNvPr>
          <p:cNvSpPr/>
          <p:nvPr/>
        </p:nvSpPr>
        <p:spPr>
          <a:xfrm>
            <a:off x="1382209" y="272429"/>
            <a:ext cx="9427581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Associação Comunitária São Braz</a:t>
            </a:r>
          </a:p>
          <a:p>
            <a:pPr algn="ctr"/>
            <a:r>
              <a:rPr lang="pt-BR" sz="2000" b="1" i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Mantenedora – Creche Jesus Criança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22CD469-7606-D5B3-0BF7-4A22C8F0D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39" y="1148492"/>
            <a:ext cx="3540759" cy="134070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/>
              <a:t>Biênio Mar/23 a Mar/25</a:t>
            </a:r>
          </a:p>
        </p:txBody>
      </p:sp>
    </p:spTree>
    <p:extLst>
      <p:ext uri="{BB962C8B-B14F-4D97-AF65-F5344CB8AC3E}">
        <p14:creationId xmlns:p14="http://schemas.microsoft.com/office/powerpoint/2010/main" val="1962877070"/>
      </p:ext>
    </p:extLst>
  </p:cSld>
  <p:clrMapOvr>
    <a:masterClrMapping/>
  </p:clrMapOvr>
</p:sld>
</file>

<file path=ppt/theme/theme1.xml><?xml version="1.0" encoding="utf-8"?>
<a:theme xmlns:a="http://schemas.openxmlformats.org/drawingml/2006/main" name="Trilha de Vapor">
  <a:themeElements>
    <a:clrScheme name="Trilha de Vapor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rilha de Vapor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ilha de Vapor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TM04033937[[fn=Trilha de Vapor]]</Template>
  <TotalTime>375</TotalTime>
  <Words>228</Words>
  <Application>Microsoft Office PowerPoint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Trilha de Vapor</vt:lpstr>
      <vt:lpstr>Associação Comunitária de São Braz   C.N.P.J. 00 066 077/0001-64  Mantenedora da Creche Jesus Criança</vt:lpstr>
      <vt:lpstr>Estrutura Estatutária atual</vt:lpstr>
      <vt:lpstr>Apresentação do PowerPoint</vt:lpstr>
      <vt:lpstr>Biênio Mar/23 a Mar/25</vt:lpstr>
      <vt:lpstr>Apresentação do PowerPoint</vt:lpstr>
      <vt:lpstr>Biênio Mar/23 a Mar/25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Luiz Gonçalves - RL</dc:creator>
  <cp:lastModifiedBy>Luiz Gonçalves - RL</cp:lastModifiedBy>
  <cp:revision>8</cp:revision>
  <dcterms:created xsi:type="dcterms:W3CDTF">2021-02-22T17:03:50Z</dcterms:created>
  <dcterms:modified xsi:type="dcterms:W3CDTF">2024-07-04T19:33:00Z</dcterms:modified>
</cp:coreProperties>
</file>